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notesMasterIdLst>
    <p:notesMasterId r:id="rId5"/>
  </p:notesMasterIdLst>
  <p:sldIdLst>
    <p:sldId id="263" r:id="rId2"/>
    <p:sldId id="264" r:id="rId3"/>
    <p:sldId id="266" r:id="rId4"/>
  </p:sldIdLst>
  <p:sldSz cx="9144000" cy="6858000" type="screen4x3"/>
  <p:notesSz cx="6934200" cy="939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1F2C0"/>
    <a:srgbClr val="EBFFEB"/>
    <a:srgbClr val="D1FFD1"/>
    <a:srgbClr val="7740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7" autoAdjust="0"/>
    <p:restoredTop sz="94624" autoAdjust="0"/>
  </p:normalViewPr>
  <p:slideViewPr>
    <p:cSldViewPr>
      <p:cViewPr varScale="1">
        <p:scale>
          <a:sx n="79" d="100"/>
          <a:sy n="79" d="100"/>
        </p:scale>
        <p:origin x="175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lodiana Sinanaj" userId="f8b0662134bc9c36" providerId="LiveId" clId="{A0B715D9-D9FC-42D1-98B2-A7C947CD96EB}"/>
    <pc:docChg chg="undo custSel delSld modSld">
      <pc:chgData name="Glodiana Sinanaj" userId="f8b0662134bc9c36" providerId="LiveId" clId="{A0B715D9-D9FC-42D1-98B2-A7C947CD96EB}" dt="2023-04-25T18:28:15.328" v="224" actId="2711"/>
      <pc:docMkLst>
        <pc:docMk/>
      </pc:docMkLst>
      <pc:sldChg chg="addSp delSp modSp mod">
        <pc:chgData name="Glodiana Sinanaj" userId="f8b0662134bc9c36" providerId="LiveId" clId="{A0B715D9-D9FC-42D1-98B2-A7C947CD96EB}" dt="2023-04-25T18:28:15.328" v="224" actId="2711"/>
        <pc:sldMkLst>
          <pc:docMk/>
          <pc:sldMk cId="3279483742" sldId="263"/>
        </pc:sldMkLst>
        <pc:spChg chg="mod">
          <ac:chgData name="Glodiana Sinanaj" userId="f8b0662134bc9c36" providerId="LiveId" clId="{A0B715D9-D9FC-42D1-98B2-A7C947CD96EB}" dt="2023-04-25T18:28:15.328" v="224" actId="2711"/>
          <ac:spMkLst>
            <pc:docMk/>
            <pc:sldMk cId="3279483742" sldId="263"/>
            <ac:spMk id="3" creationId="{00000000-0000-0000-0000-000000000000}"/>
          </ac:spMkLst>
        </pc:spChg>
        <pc:spChg chg="mod">
          <ac:chgData name="Glodiana Sinanaj" userId="f8b0662134bc9c36" providerId="LiveId" clId="{A0B715D9-D9FC-42D1-98B2-A7C947CD96EB}" dt="2023-04-25T18:27:57.033" v="223" actId="207"/>
          <ac:spMkLst>
            <pc:docMk/>
            <pc:sldMk cId="3279483742" sldId="263"/>
            <ac:spMk id="4" creationId="{00000000-0000-0000-0000-000000000000}"/>
          </ac:spMkLst>
        </pc:spChg>
        <pc:spChg chg="del mod">
          <ac:chgData name="Glodiana Sinanaj" userId="f8b0662134bc9c36" providerId="LiveId" clId="{A0B715D9-D9FC-42D1-98B2-A7C947CD96EB}" dt="2023-04-25T18:09:19.899" v="99"/>
          <ac:spMkLst>
            <pc:docMk/>
            <pc:sldMk cId="3279483742" sldId="263"/>
            <ac:spMk id="5" creationId="{00000000-0000-0000-0000-000000000000}"/>
          </ac:spMkLst>
        </pc:spChg>
        <pc:picChg chg="mod">
          <ac:chgData name="Glodiana Sinanaj" userId="f8b0662134bc9c36" providerId="LiveId" clId="{A0B715D9-D9FC-42D1-98B2-A7C947CD96EB}" dt="2023-04-25T18:10:11.784" v="107" actId="14100"/>
          <ac:picMkLst>
            <pc:docMk/>
            <pc:sldMk cId="3279483742" sldId="263"/>
            <ac:picMk id="2" creationId="{00000000-0000-0000-0000-000000000000}"/>
          </ac:picMkLst>
        </pc:picChg>
        <pc:picChg chg="mod">
          <ac:chgData name="Glodiana Sinanaj" userId="f8b0662134bc9c36" providerId="LiveId" clId="{A0B715D9-D9FC-42D1-98B2-A7C947CD96EB}" dt="2023-04-25T18:09:51.348" v="102" actId="14100"/>
          <ac:picMkLst>
            <pc:docMk/>
            <pc:sldMk cId="3279483742" sldId="263"/>
            <ac:picMk id="6" creationId="{00000000-0000-0000-0000-000000000000}"/>
          </ac:picMkLst>
        </pc:picChg>
        <pc:picChg chg="add mod">
          <ac:chgData name="Glodiana Sinanaj" userId="f8b0662134bc9c36" providerId="LiveId" clId="{A0B715D9-D9FC-42D1-98B2-A7C947CD96EB}" dt="2023-04-25T18:10:16.728" v="109" actId="1076"/>
          <ac:picMkLst>
            <pc:docMk/>
            <pc:sldMk cId="3279483742" sldId="263"/>
            <ac:picMk id="7" creationId="{3DD6C28F-834C-4A3F-EE4F-7C486F1F5B25}"/>
          </ac:picMkLst>
        </pc:picChg>
      </pc:sldChg>
      <pc:sldChg chg="del">
        <pc:chgData name="Glodiana Sinanaj" userId="f8b0662134bc9c36" providerId="LiveId" clId="{A0B715D9-D9FC-42D1-98B2-A7C947CD96EB}" dt="2023-04-25T18:06:05.331" v="5" actId="47"/>
        <pc:sldMkLst>
          <pc:docMk/>
          <pc:sldMk cId="2930553958" sldId="264"/>
        </pc:sldMkLst>
      </pc:sldChg>
      <pc:sldChg chg="del">
        <pc:chgData name="Glodiana Sinanaj" userId="f8b0662134bc9c36" providerId="LiveId" clId="{A0B715D9-D9FC-42D1-98B2-A7C947CD96EB}" dt="2023-04-25T18:06:06.167" v="6" actId="47"/>
        <pc:sldMkLst>
          <pc:docMk/>
          <pc:sldMk cId="502598594" sldId="265"/>
        </pc:sldMkLst>
      </pc:sldChg>
      <pc:sldChg chg="del">
        <pc:chgData name="Glodiana Sinanaj" userId="f8b0662134bc9c36" providerId="LiveId" clId="{A0B715D9-D9FC-42D1-98B2-A7C947CD96EB}" dt="2023-04-25T18:05:56.782" v="2" actId="47"/>
        <pc:sldMkLst>
          <pc:docMk/>
          <pc:sldMk cId="2936460788" sldId="266"/>
        </pc:sldMkLst>
      </pc:sldChg>
      <pc:sldChg chg="del">
        <pc:chgData name="Glodiana Sinanaj" userId="f8b0662134bc9c36" providerId="LiveId" clId="{A0B715D9-D9FC-42D1-98B2-A7C947CD96EB}" dt="2023-04-25T18:05:56.936" v="3" actId="47"/>
        <pc:sldMkLst>
          <pc:docMk/>
          <pc:sldMk cId="230002004" sldId="267"/>
        </pc:sldMkLst>
      </pc:sldChg>
      <pc:sldChg chg="del">
        <pc:chgData name="Glodiana Sinanaj" userId="f8b0662134bc9c36" providerId="LiveId" clId="{A0B715D9-D9FC-42D1-98B2-A7C947CD96EB}" dt="2023-04-25T18:05:57.115" v="4" actId="47"/>
        <pc:sldMkLst>
          <pc:docMk/>
          <pc:sldMk cId="221229405" sldId="268"/>
        </pc:sldMkLst>
      </pc:sldChg>
      <pc:sldChg chg="del">
        <pc:chgData name="Glodiana Sinanaj" userId="f8b0662134bc9c36" providerId="LiveId" clId="{A0B715D9-D9FC-42D1-98B2-A7C947CD96EB}" dt="2023-04-25T18:06:07.982" v="8" actId="47"/>
        <pc:sldMkLst>
          <pc:docMk/>
          <pc:sldMk cId="1953775341" sldId="269"/>
        </pc:sldMkLst>
      </pc:sldChg>
      <pc:sldChg chg="del">
        <pc:chgData name="Glodiana Sinanaj" userId="f8b0662134bc9c36" providerId="LiveId" clId="{A0B715D9-D9FC-42D1-98B2-A7C947CD96EB}" dt="2023-04-25T18:06:12.604" v="9" actId="47"/>
        <pc:sldMkLst>
          <pc:docMk/>
          <pc:sldMk cId="202819083" sldId="270"/>
        </pc:sldMkLst>
      </pc:sldChg>
      <pc:sldChg chg="del">
        <pc:chgData name="Glodiana Sinanaj" userId="f8b0662134bc9c36" providerId="LiveId" clId="{A0B715D9-D9FC-42D1-98B2-A7C947CD96EB}" dt="2023-04-25T18:06:14.182" v="10" actId="47"/>
        <pc:sldMkLst>
          <pc:docMk/>
          <pc:sldMk cId="2948588712" sldId="271"/>
        </pc:sldMkLst>
      </pc:sldChg>
      <pc:sldChg chg="del">
        <pc:chgData name="Glodiana Sinanaj" userId="f8b0662134bc9c36" providerId="LiveId" clId="{A0B715D9-D9FC-42D1-98B2-A7C947CD96EB}" dt="2023-04-25T18:06:16.496" v="11" actId="47"/>
        <pc:sldMkLst>
          <pc:docMk/>
          <pc:sldMk cId="2510973948" sldId="272"/>
        </pc:sldMkLst>
      </pc:sldChg>
      <pc:sldChg chg="del">
        <pc:chgData name="Glodiana Sinanaj" userId="f8b0662134bc9c36" providerId="LiveId" clId="{A0B715D9-D9FC-42D1-98B2-A7C947CD96EB}" dt="2023-04-25T18:06:17.957" v="12" actId="47"/>
        <pc:sldMkLst>
          <pc:docMk/>
          <pc:sldMk cId="3051088233" sldId="273"/>
        </pc:sldMkLst>
      </pc:sldChg>
      <pc:sldChg chg="del">
        <pc:chgData name="Glodiana Sinanaj" userId="f8b0662134bc9c36" providerId="LiveId" clId="{A0B715D9-D9FC-42D1-98B2-A7C947CD96EB}" dt="2023-04-25T18:06:20.720" v="13" actId="47"/>
        <pc:sldMkLst>
          <pc:docMk/>
          <pc:sldMk cId="1332748261" sldId="274"/>
        </pc:sldMkLst>
      </pc:sldChg>
      <pc:sldChg chg="del">
        <pc:chgData name="Glodiana Sinanaj" userId="f8b0662134bc9c36" providerId="LiveId" clId="{A0B715D9-D9FC-42D1-98B2-A7C947CD96EB}" dt="2023-04-25T18:06:21.779" v="14" actId="47"/>
        <pc:sldMkLst>
          <pc:docMk/>
          <pc:sldMk cId="3645082222" sldId="275"/>
        </pc:sldMkLst>
      </pc:sldChg>
      <pc:sldChg chg="del">
        <pc:chgData name="Glodiana Sinanaj" userId="f8b0662134bc9c36" providerId="LiveId" clId="{A0B715D9-D9FC-42D1-98B2-A7C947CD96EB}" dt="2023-04-25T18:06:30.307" v="16" actId="47"/>
        <pc:sldMkLst>
          <pc:docMk/>
          <pc:sldMk cId="1299914486" sldId="278"/>
        </pc:sldMkLst>
      </pc:sldChg>
      <pc:sldChg chg="del">
        <pc:chgData name="Glodiana Sinanaj" userId="f8b0662134bc9c36" providerId="LiveId" clId="{A0B715D9-D9FC-42D1-98B2-A7C947CD96EB}" dt="2023-04-25T18:06:36.162" v="17" actId="47"/>
        <pc:sldMkLst>
          <pc:docMk/>
          <pc:sldMk cId="2897422447" sldId="281"/>
        </pc:sldMkLst>
      </pc:sldChg>
      <pc:sldChg chg="del">
        <pc:chgData name="Glodiana Sinanaj" userId="f8b0662134bc9c36" providerId="LiveId" clId="{A0B715D9-D9FC-42D1-98B2-A7C947CD96EB}" dt="2023-04-25T18:06:43.133" v="18" actId="47"/>
        <pc:sldMkLst>
          <pc:docMk/>
          <pc:sldMk cId="1964237517" sldId="282"/>
        </pc:sldMkLst>
      </pc:sldChg>
      <pc:sldChg chg="del">
        <pc:chgData name="Glodiana Sinanaj" userId="f8b0662134bc9c36" providerId="LiveId" clId="{A0B715D9-D9FC-42D1-98B2-A7C947CD96EB}" dt="2023-04-25T18:06:06.839" v="7" actId="47"/>
        <pc:sldMkLst>
          <pc:docMk/>
          <pc:sldMk cId="1457302258" sldId="284"/>
        </pc:sldMkLst>
      </pc:sldChg>
      <pc:sldChg chg="del">
        <pc:chgData name="Glodiana Sinanaj" userId="f8b0662134bc9c36" providerId="LiveId" clId="{A0B715D9-D9FC-42D1-98B2-A7C947CD96EB}" dt="2023-04-25T18:05:56.433" v="0" actId="47"/>
        <pc:sldMkLst>
          <pc:docMk/>
          <pc:sldMk cId="2073836972" sldId="285"/>
        </pc:sldMkLst>
      </pc:sldChg>
      <pc:sldChg chg="del">
        <pc:chgData name="Glodiana Sinanaj" userId="f8b0662134bc9c36" providerId="LiveId" clId="{A0B715D9-D9FC-42D1-98B2-A7C947CD96EB}" dt="2023-04-25T18:05:56.634" v="1" actId="47"/>
        <pc:sldMkLst>
          <pc:docMk/>
          <pc:sldMk cId="219497028" sldId="286"/>
        </pc:sldMkLst>
      </pc:sldChg>
      <pc:sldChg chg="del">
        <pc:chgData name="Glodiana Sinanaj" userId="f8b0662134bc9c36" providerId="LiveId" clId="{A0B715D9-D9FC-42D1-98B2-A7C947CD96EB}" dt="2023-04-25T18:06:26.322" v="15" actId="47"/>
        <pc:sldMkLst>
          <pc:docMk/>
          <pc:sldMk cId="1365881158" sldId="2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079500" y="6858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95800"/>
            <a:ext cx="5105400" cy="4191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54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9154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D1DA87B4-8A9E-4A97-92A4-C7DA55098E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182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661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843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766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037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572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811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606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5/10/2025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750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39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942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553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62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45237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12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9282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12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740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 UV 201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645670"/>
            <a:ext cx="961644" cy="931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180844" y="305906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tabLst>
                <a:tab pos="2743200" algn="ctr"/>
                <a:tab pos="5486400" algn="r"/>
              </a:tabLst>
            </a:pPr>
            <a:r>
              <a:rPr lang="en-US" sz="1800" b="1" dirty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AKTIVITET PROMOCIONAL SH</a:t>
            </a:r>
            <a:r>
              <a:rPr lang="en-US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Ë</a:t>
            </a:r>
            <a:r>
              <a:rPr lang="en-US" sz="1800" b="1" dirty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NDET</a:t>
            </a:r>
            <a:r>
              <a:rPr lang="en-US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Ë</a:t>
            </a:r>
            <a:r>
              <a:rPr lang="en-US" sz="1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SOR</a:t>
            </a:r>
          </a:p>
          <a:p>
            <a:pPr lvl="0" algn="ctr">
              <a:tabLst>
                <a:tab pos="2743200" algn="ctr"/>
                <a:tab pos="5486400" algn="r"/>
              </a:tabLst>
            </a:pPr>
            <a:endParaRPr lang="en-US" sz="18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>
              <a:tabLst>
                <a:tab pos="2743200" algn="ctr"/>
                <a:tab pos="5486400" algn="r"/>
              </a:tabLst>
            </a:pPr>
            <a:r>
              <a:rPr lang="en-US" b="1" dirty="0">
                <a:latin typeface="Arial" pitchFamily="34" charset="0"/>
                <a:cs typeface="Arial" pitchFamily="34" charset="0"/>
              </a:rPr>
              <a:t>MAJI </a:t>
            </a:r>
            <a:r>
              <a:rPr lang="en-US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Ë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SHTE MUAJI I NDERGJEGJ</a:t>
            </a:r>
            <a:r>
              <a:rPr lang="en-US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Ë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SIMIT T</a:t>
            </a:r>
            <a:r>
              <a:rPr lang="en-US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Ë</a:t>
            </a:r>
            <a:r>
              <a:rPr lang="en-US" sz="1800" b="1" dirty="0">
                <a:latin typeface="Arial" panose="020B0604020202020204" pitchFamily="34" charset="0"/>
                <a:cs typeface="Arial" pitchFamily="34" charset="0"/>
              </a:rPr>
              <a:t> MELANOM</a:t>
            </a:r>
            <a:r>
              <a:rPr lang="en-US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Ë</a:t>
            </a:r>
            <a:r>
              <a:rPr lang="en-US" sz="1800" b="1" dirty="0">
                <a:latin typeface="Arial" panose="020B0604020202020204" pitchFamily="34" charset="0"/>
                <a:cs typeface="Arial" pitchFamily="34" charset="0"/>
              </a:rPr>
              <a:t>S</a:t>
            </a:r>
          </a:p>
          <a:p>
            <a:pPr lvl="0" algn="ctr">
              <a:tabLst>
                <a:tab pos="2743200" algn="ctr"/>
                <a:tab pos="5486400" algn="r"/>
              </a:tabLst>
            </a:pPr>
            <a:r>
              <a:rPr lang="en-US" b="1" dirty="0">
                <a:latin typeface="Arial" panose="020B0604020202020204" pitchFamily="34" charset="0"/>
                <a:cs typeface="Arial" pitchFamily="34" charset="0"/>
              </a:rPr>
              <a:t>DHE KANCERIT T</a:t>
            </a:r>
            <a:r>
              <a:rPr lang="en-US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Ë</a:t>
            </a:r>
            <a:r>
              <a:rPr lang="en-US" b="1" dirty="0">
                <a:latin typeface="Arial" panose="020B0604020202020204" pitchFamily="34" charset="0"/>
                <a:cs typeface="Arial" pitchFamily="34" charset="0"/>
              </a:rPr>
              <a:t> L</a:t>
            </a:r>
            <a:r>
              <a:rPr lang="en-US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Ë</a:t>
            </a:r>
            <a:r>
              <a:rPr lang="en-US" b="1" dirty="0">
                <a:latin typeface="Arial" panose="020B0604020202020204" pitchFamily="34" charset="0"/>
                <a:cs typeface="Arial" pitchFamily="34" charset="0"/>
              </a:rPr>
              <a:t>KUR</a:t>
            </a:r>
            <a:r>
              <a:rPr lang="en-US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Ë</a:t>
            </a:r>
            <a:r>
              <a:rPr lang="en-US" b="1" dirty="0">
                <a:latin typeface="Arial" panose="020B0604020202020204" pitchFamily="34" charset="0"/>
                <a:cs typeface="Arial" pitchFamily="34" charset="0"/>
              </a:rPr>
              <a:t>S</a:t>
            </a:r>
            <a:endParaRPr lang="en-US" sz="1800" b="1" dirty="0">
              <a:latin typeface="Arial" panose="020B0604020202020204" pitchFamily="34" charset="0"/>
              <a:cs typeface="Arial" pitchFamily="34" charset="0"/>
            </a:endParaRPr>
          </a:p>
          <a:p>
            <a:pPr lvl="0" algn="ctr">
              <a:tabLst>
                <a:tab pos="2743200" algn="ctr"/>
                <a:tab pos="5486400" algn="r"/>
              </a:tabLst>
            </a:pPr>
            <a:endParaRPr lang="sq-AL" sz="1800" b="1" dirty="0">
              <a:solidFill>
                <a:prstClr val="black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5724613"/>
            <a:ext cx="7543800" cy="1133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EDUKIMI I KOMUNITETIT </a:t>
            </a:r>
            <a:r>
              <a:rPr lang="it-IT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ELEMENT KYÇ PËR TË RRITUR NDËRGJEGJËSIMIN PËR SIMPTOMAT, SHKAQET DHE PARANDALIMIN E MELANOMËS”.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D6C28F-834C-4A3F-EE4F-7C486F1F5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645671"/>
            <a:ext cx="838200" cy="9313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F03AFC-051D-F636-0211-02C31C2DDE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48" y="2089282"/>
            <a:ext cx="9144000" cy="347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483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8188A2-E530-C5F4-7E59-B9CD370C5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6607"/>
            <a:ext cx="9144000" cy="514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23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7F0C6B-E6B7-D2A3-6D06-5E0AD0CC1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81421"/>
            <a:ext cx="7748031" cy="649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3331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1700</TotalTime>
  <Words>33</Words>
  <Application>Microsoft Office PowerPoint</Application>
  <PresentationFormat>On-screen Show 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Times New Roman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155</cp:revision>
  <cp:lastPrinted>1601-01-01T00:00:00Z</cp:lastPrinted>
  <dcterms:created xsi:type="dcterms:W3CDTF">2018-03-28T17:16:20Z</dcterms:created>
  <dcterms:modified xsi:type="dcterms:W3CDTF">2025-05-10T16:29:08Z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TC010184041033</vt:lpwstr>
  </property>
</Properties>
</file>