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0058400" cy="201041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360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g"/><Relationship Id="rId2" Type="http://schemas.openxmlformats.org/officeDocument/2006/relationships/image" Target="../media/image1.png"/><Relationship Id="rId16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5" Type="http://schemas.openxmlformats.org/officeDocument/2006/relationships/image" Target="../media/image14.jp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/>
          <p:nvPr/>
        </p:nvSpPr>
        <p:spPr>
          <a:xfrm>
            <a:off x="0" y="2"/>
            <a:ext cx="10051092" cy="1495956"/>
          </a:xfrm>
          <a:custGeom>
            <a:avLst/>
            <a:gdLst/>
            <a:ahLst/>
            <a:cxnLst/>
            <a:rect l="l" t="t" r="r" b="b"/>
            <a:pathLst>
              <a:path w="10051092" h="1495956">
                <a:moveTo>
                  <a:pt x="0" y="1495956"/>
                </a:moveTo>
                <a:lnTo>
                  <a:pt x="10051092" y="1495956"/>
                </a:lnTo>
                <a:lnTo>
                  <a:pt x="10051092" y="0"/>
                </a:lnTo>
                <a:lnTo>
                  <a:pt x="0" y="0"/>
                </a:lnTo>
                <a:lnTo>
                  <a:pt x="0" y="1495956"/>
                </a:lnTo>
                <a:close/>
              </a:path>
            </a:pathLst>
          </a:custGeom>
          <a:solidFill>
            <a:srgbClr val="3542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99095" y="559011"/>
            <a:ext cx="1081887" cy="527508"/>
          </a:xfrm>
          <a:custGeom>
            <a:avLst/>
            <a:gdLst/>
            <a:ahLst/>
            <a:cxnLst/>
            <a:rect l="l" t="t" r="r" b="b"/>
            <a:pathLst>
              <a:path w="1081887" h="527508">
                <a:moveTo>
                  <a:pt x="76207" y="106881"/>
                </a:moveTo>
                <a:lnTo>
                  <a:pt x="81035" y="99236"/>
                </a:lnTo>
                <a:lnTo>
                  <a:pt x="89579" y="88822"/>
                </a:lnTo>
                <a:lnTo>
                  <a:pt x="99317" y="80265"/>
                </a:lnTo>
                <a:lnTo>
                  <a:pt x="110205" y="73576"/>
                </a:lnTo>
                <a:lnTo>
                  <a:pt x="122198" y="68768"/>
                </a:lnTo>
                <a:lnTo>
                  <a:pt x="135251" y="65852"/>
                </a:lnTo>
                <a:lnTo>
                  <a:pt x="149320" y="64839"/>
                </a:lnTo>
                <a:lnTo>
                  <a:pt x="161637" y="64797"/>
                </a:lnTo>
                <a:lnTo>
                  <a:pt x="174337" y="64768"/>
                </a:lnTo>
                <a:lnTo>
                  <a:pt x="290480" y="64780"/>
                </a:lnTo>
                <a:lnTo>
                  <a:pt x="292328" y="64626"/>
                </a:lnTo>
                <a:lnTo>
                  <a:pt x="294128" y="64544"/>
                </a:lnTo>
                <a:lnTo>
                  <a:pt x="294128" y="111"/>
                </a:lnTo>
                <a:lnTo>
                  <a:pt x="159701" y="146"/>
                </a:lnTo>
                <a:lnTo>
                  <a:pt x="147001" y="172"/>
                </a:lnTo>
                <a:lnTo>
                  <a:pt x="133456" y="534"/>
                </a:lnTo>
                <a:lnTo>
                  <a:pt x="121834" y="2372"/>
                </a:lnTo>
                <a:lnTo>
                  <a:pt x="108395" y="5375"/>
                </a:lnTo>
                <a:lnTo>
                  <a:pt x="95627" y="9394"/>
                </a:lnTo>
                <a:lnTo>
                  <a:pt x="83541" y="14419"/>
                </a:lnTo>
                <a:lnTo>
                  <a:pt x="72150" y="20442"/>
                </a:lnTo>
                <a:lnTo>
                  <a:pt x="61467" y="27454"/>
                </a:lnTo>
                <a:lnTo>
                  <a:pt x="51503" y="35446"/>
                </a:lnTo>
                <a:lnTo>
                  <a:pt x="42271" y="44411"/>
                </a:lnTo>
                <a:lnTo>
                  <a:pt x="33782" y="54338"/>
                </a:lnTo>
                <a:lnTo>
                  <a:pt x="26050" y="65220"/>
                </a:lnTo>
                <a:lnTo>
                  <a:pt x="19086" y="77049"/>
                </a:lnTo>
                <a:lnTo>
                  <a:pt x="10546" y="95357"/>
                </a:lnTo>
                <a:lnTo>
                  <a:pt x="6321" y="107290"/>
                </a:lnTo>
                <a:lnTo>
                  <a:pt x="3156" y="119201"/>
                </a:lnTo>
                <a:lnTo>
                  <a:pt x="1050" y="131080"/>
                </a:lnTo>
                <a:lnTo>
                  <a:pt x="0" y="142918"/>
                </a:lnTo>
                <a:lnTo>
                  <a:pt x="3" y="154705"/>
                </a:lnTo>
                <a:lnTo>
                  <a:pt x="1059" y="166430"/>
                </a:lnTo>
                <a:lnTo>
                  <a:pt x="3163" y="178084"/>
                </a:lnTo>
                <a:lnTo>
                  <a:pt x="6315" y="189656"/>
                </a:lnTo>
                <a:lnTo>
                  <a:pt x="10512" y="201137"/>
                </a:lnTo>
                <a:lnTo>
                  <a:pt x="15751" y="212517"/>
                </a:lnTo>
                <a:lnTo>
                  <a:pt x="22031" y="223786"/>
                </a:lnTo>
                <a:lnTo>
                  <a:pt x="29349" y="234934"/>
                </a:lnTo>
                <a:lnTo>
                  <a:pt x="38367" y="246537"/>
                </a:lnTo>
                <a:lnTo>
                  <a:pt x="47465" y="256262"/>
                </a:lnTo>
                <a:lnTo>
                  <a:pt x="57200" y="264916"/>
                </a:lnTo>
                <a:lnTo>
                  <a:pt x="67556" y="272501"/>
                </a:lnTo>
                <a:lnTo>
                  <a:pt x="78519" y="279019"/>
                </a:lnTo>
                <a:lnTo>
                  <a:pt x="90073" y="284471"/>
                </a:lnTo>
                <a:lnTo>
                  <a:pt x="102204" y="288860"/>
                </a:lnTo>
                <a:lnTo>
                  <a:pt x="114896" y="292188"/>
                </a:lnTo>
                <a:lnTo>
                  <a:pt x="128135" y="294457"/>
                </a:lnTo>
                <a:lnTo>
                  <a:pt x="141905" y="295670"/>
                </a:lnTo>
                <a:lnTo>
                  <a:pt x="160143" y="296027"/>
                </a:lnTo>
                <a:lnTo>
                  <a:pt x="172845" y="295914"/>
                </a:lnTo>
                <a:lnTo>
                  <a:pt x="185545" y="295805"/>
                </a:lnTo>
                <a:lnTo>
                  <a:pt x="192979" y="296056"/>
                </a:lnTo>
                <a:lnTo>
                  <a:pt x="206027" y="297900"/>
                </a:lnTo>
                <a:lnTo>
                  <a:pt x="218280" y="301566"/>
                </a:lnTo>
                <a:lnTo>
                  <a:pt x="229718" y="307097"/>
                </a:lnTo>
                <a:lnTo>
                  <a:pt x="240323" y="314532"/>
                </a:lnTo>
                <a:lnTo>
                  <a:pt x="250076" y="323911"/>
                </a:lnTo>
                <a:lnTo>
                  <a:pt x="256022" y="331169"/>
                </a:lnTo>
                <a:lnTo>
                  <a:pt x="262902" y="342034"/>
                </a:lnTo>
                <a:lnTo>
                  <a:pt x="267894" y="353650"/>
                </a:lnTo>
                <a:lnTo>
                  <a:pt x="270911" y="366091"/>
                </a:lnTo>
                <a:lnTo>
                  <a:pt x="271863" y="379429"/>
                </a:lnTo>
                <a:lnTo>
                  <a:pt x="271842" y="382132"/>
                </a:lnTo>
                <a:lnTo>
                  <a:pt x="271762" y="394831"/>
                </a:lnTo>
                <a:lnTo>
                  <a:pt x="271707" y="407531"/>
                </a:lnTo>
                <a:lnTo>
                  <a:pt x="271675" y="420230"/>
                </a:lnTo>
                <a:lnTo>
                  <a:pt x="271709" y="483730"/>
                </a:lnTo>
                <a:lnTo>
                  <a:pt x="271743" y="509130"/>
                </a:lnTo>
                <a:lnTo>
                  <a:pt x="271749" y="527508"/>
                </a:lnTo>
                <a:lnTo>
                  <a:pt x="277818" y="527506"/>
                </a:lnTo>
                <a:lnTo>
                  <a:pt x="288663" y="527377"/>
                </a:lnTo>
                <a:lnTo>
                  <a:pt x="301362" y="527209"/>
                </a:lnTo>
                <a:lnTo>
                  <a:pt x="314061" y="527049"/>
                </a:lnTo>
                <a:lnTo>
                  <a:pt x="326761" y="526922"/>
                </a:lnTo>
                <a:lnTo>
                  <a:pt x="339460" y="526857"/>
                </a:lnTo>
                <a:lnTo>
                  <a:pt x="354844" y="526824"/>
                </a:lnTo>
                <a:lnTo>
                  <a:pt x="370229" y="526793"/>
                </a:lnTo>
                <a:lnTo>
                  <a:pt x="385613" y="526763"/>
                </a:lnTo>
                <a:lnTo>
                  <a:pt x="400998" y="526734"/>
                </a:lnTo>
                <a:lnTo>
                  <a:pt x="416382" y="526706"/>
                </a:lnTo>
                <a:lnTo>
                  <a:pt x="431766" y="526679"/>
                </a:lnTo>
                <a:lnTo>
                  <a:pt x="462535" y="526627"/>
                </a:lnTo>
                <a:lnTo>
                  <a:pt x="493304" y="526577"/>
                </a:lnTo>
                <a:lnTo>
                  <a:pt x="524073" y="526530"/>
                </a:lnTo>
                <a:lnTo>
                  <a:pt x="554842" y="526483"/>
                </a:lnTo>
                <a:lnTo>
                  <a:pt x="585611" y="526437"/>
                </a:lnTo>
                <a:lnTo>
                  <a:pt x="616380" y="526391"/>
                </a:lnTo>
                <a:lnTo>
                  <a:pt x="647149" y="526344"/>
                </a:lnTo>
                <a:lnTo>
                  <a:pt x="653167" y="526338"/>
                </a:lnTo>
                <a:lnTo>
                  <a:pt x="653139" y="222481"/>
                </a:lnTo>
                <a:lnTo>
                  <a:pt x="653109" y="187838"/>
                </a:lnTo>
                <a:lnTo>
                  <a:pt x="652842" y="175145"/>
                </a:lnTo>
                <a:lnTo>
                  <a:pt x="652365" y="162451"/>
                </a:lnTo>
                <a:lnTo>
                  <a:pt x="651949" y="149755"/>
                </a:lnTo>
                <a:lnTo>
                  <a:pt x="651779" y="142534"/>
                </a:lnTo>
                <a:lnTo>
                  <a:pt x="651917" y="135303"/>
                </a:lnTo>
                <a:lnTo>
                  <a:pt x="651917" y="127024"/>
                </a:lnTo>
                <a:lnTo>
                  <a:pt x="653082" y="128606"/>
                </a:lnTo>
                <a:lnTo>
                  <a:pt x="653648" y="129236"/>
                </a:lnTo>
                <a:lnTo>
                  <a:pt x="654058" y="129955"/>
                </a:lnTo>
                <a:lnTo>
                  <a:pt x="659294" y="139044"/>
                </a:lnTo>
                <a:lnTo>
                  <a:pt x="665669" y="150031"/>
                </a:lnTo>
                <a:lnTo>
                  <a:pt x="672043" y="161019"/>
                </a:lnTo>
                <a:lnTo>
                  <a:pt x="678370" y="172032"/>
                </a:lnTo>
                <a:lnTo>
                  <a:pt x="684607" y="183093"/>
                </a:lnTo>
                <a:lnTo>
                  <a:pt x="690709" y="194227"/>
                </a:lnTo>
                <a:lnTo>
                  <a:pt x="696188" y="204410"/>
                </a:lnTo>
                <a:lnTo>
                  <a:pt x="702198" y="215598"/>
                </a:lnTo>
                <a:lnTo>
                  <a:pt x="708200" y="226790"/>
                </a:lnTo>
                <a:lnTo>
                  <a:pt x="714194" y="237987"/>
                </a:lnTo>
                <a:lnTo>
                  <a:pt x="720180" y="249187"/>
                </a:lnTo>
                <a:lnTo>
                  <a:pt x="726161" y="260391"/>
                </a:lnTo>
                <a:lnTo>
                  <a:pt x="732135" y="271597"/>
                </a:lnTo>
                <a:lnTo>
                  <a:pt x="738105" y="282807"/>
                </a:lnTo>
                <a:lnTo>
                  <a:pt x="744071" y="294019"/>
                </a:lnTo>
                <a:lnTo>
                  <a:pt x="750032" y="305233"/>
                </a:lnTo>
                <a:lnTo>
                  <a:pt x="755991" y="316448"/>
                </a:lnTo>
                <a:lnTo>
                  <a:pt x="761947" y="327665"/>
                </a:lnTo>
                <a:lnTo>
                  <a:pt x="767901" y="338883"/>
                </a:lnTo>
                <a:lnTo>
                  <a:pt x="773854" y="350101"/>
                </a:lnTo>
                <a:lnTo>
                  <a:pt x="779807" y="361319"/>
                </a:lnTo>
                <a:lnTo>
                  <a:pt x="785760" y="372538"/>
                </a:lnTo>
                <a:lnTo>
                  <a:pt x="787516" y="375844"/>
                </a:lnTo>
                <a:lnTo>
                  <a:pt x="789444" y="377054"/>
                </a:lnTo>
                <a:lnTo>
                  <a:pt x="793196" y="377022"/>
                </a:lnTo>
                <a:lnTo>
                  <a:pt x="794063" y="377014"/>
                </a:lnTo>
                <a:lnTo>
                  <a:pt x="806763" y="376929"/>
                </a:lnTo>
                <a:lnTo>
                  <a:pt x="819463" y="376887"/>
                </a:lnTo>
                <a:lnTo>
                  <a:pt x="832163" y="376888"/>
                </a:lnTo>
                <a:lnTo>
                  <a:pt x="844863" y="376933"/>
                </a:lnTo>
                <a:lnTo>
                  <a:pt x="857562" y="377022"/>
                </a:lnTo>
                <a:lnTo>
                  <a:pt x="861408" y="377054"/>
                </a:lnTo>
                <a:lnTo>
                  <a:pt x="863477" y="375937"/>
                </a:lnTo>
                <a:lnTo>
                  <a:pt x="865416" y="372482"/>
                </a:lnTo>
                <a:lnTo>
                  <a:pt x="872236" y="360328"/>
                </a:lnTo>
                <a:lnTo>
                  <a:pt x="879059" y="348174"/>
                </a:lnTo>
                <a:lnTo>
                  <a:pt x="885883" y="336022"/>
                </a:lnTo>
                <a:lnTo>
                  <a:pt x="892709" y="323871"/>
                </a:lnTo>
                <a:lnTo>
                  <a:pt x="899537" y="311721"/>
                </a:lnTo>
                <a:lnTo>
                  <a:pt x="906366" y="299571"/>
                </a:lnTo>
                <a:lnTo>
                  <a:pt x="913197" y="287423"/>
                </a:lnTo>
                <a:lnTo>
                  <a:pt x="920029" y="275275"/>
                </a:lnTo>
                <a:lnTo>
                  <a:pt x="926862" y="263128"/>
                </a:lnTo>
                <a:lnTo>
                  <a:pt x="933697" y="250981"/>
                </a:lnTo>
                <a:lnTo>
                  <a:pt x="940532" y="238835"/>
                </a:lnTo>
                <a:lnTo>
                  <a:pt x="947368" y="226689"/>
                </a:lnTo>
                <a:lnTo>
                  <a:pt x="954205" y="214544"/>
                </a:lnTo>
                <a:lnTo>
                  <a:pt x="961042" y="202399"/>
                </a:lnTo>
                <a:lnTo>
                  <a:pt x="967880" y="190254"/>
                </a:lnTo>
                <a:lnTo>
                  <a:pt x="974719" y="178110"/>
                </a:lnTo>
                <a:lnTo>
                  <a:pt x="981557" y="165965"/>
                </a:lnTo>
                <a:lnTo>
                  <a:pt x="988396" y="153821"/>
                </a:lnTo>
                <a:lnTo>
                  <a:pt x="995234" y="141676"/>
                </a:lnTo>
                <a:lnTo>
                  <a:pt x="1002073" y="129532"/>
                </a:lnTo>
                <a:lnTo>
                  <a:pt x="1002887" y="128090"/>
                </a:lnTo>
                <a:lnTo>
                  <a:pt x="1003818" y="126713"/>
                </a:lnTo>
                <a:lnTo>
                  <a:pt x="1004693" y="125306"/>
                </a:lnTo>
                <a:lnTo>
                  <a:pt x="1004998" y="125399"/>
                </a:lnTo>
                <a:lnTo>
                  <a:pt x="1005607" y="125588"/>
                </a:lnTo>
                <a:lnTo>
                  <a:pt x="1005607" y="526341"/>
                </a:lnTo>
                <a:lnTo>
                  <a:pt x="1081887" y="526340"/>
                </a:lnTo>
                <a:lnTo>
                  <a:pt x="1069652" y="462129"/>
                </a:lnTo>
                <a:lnTo>
                  <a:pt x="1069641" y="118721"/>
                </a:lnTo>
                <a:lnTo>
                  <a:pt x="1068888" y="461459"/>
                </a:lnTo>
                <a:lnTo>
                  <a:pt x="1066767" y="124"/>
                </a:lnTo>
                <a:lnTo>
                  <a:pt x="1028494" y="132"/>
                </a:lnTo>
                <a:lnTo>
                  <a:pt x="1015894" y="171"/>
                </a:lnTo>
                <a:lnTo>
                  <a:pt x="1003323" y="247"/>
                </a:lnTo>
                <a:lnTo>
                  <a:pt x="1002009" y="257"/>
                </a:lnTo>
                <a:lnTo>
                  <a:pt x="1000241" y="1752"/>
                </a:lnTo>
                <a:lnTo>
                  <a:pt x="999477" y="3029"/>
                </a:lnTo>
                <a:lnTo>
                  <a:pt x="995554" y="9576"/>
                </a:lnTo>
                <a:lnTo>
                  <a:pt x="991882" y="16270"/>
                </a:lnTo>
                <a:lnTo>
                  <a:pt x="988142" y="22925"/>
                </a:lnTo>
                <a:lnTo>
                  <a:pt x="980183" y="37089"/>
                </a:lnTo>
                <a:lnTo>
                  <a:pt x="972223" y="51254"/>
                </a:lnTo>
                <a:lnTo>
                  <a:pt x="964263" y="65419"/>
                </a:lnTo>
                <a:lnTo>
                  <a:pt x="956304" y="79584"/>
                </a:lnTo>
                <a:lnTo>
                  <a:pt x="948344" y="93749"/>
                </a:lnTo>
                <a:lnTo>
                  <a:pt x="940384" y="107914"/>
                </a:lnTo>
                <a:lnTo>
                  <a:pt x="932425" y="122079"/>
                </a:lnTo>
                <a:lnTo>
                  <a:pt x="924465" y="136243"/>
                </a:lnTo>
                <a:lnTo>
                  <a:pt x="916505" y="150408"/>
                </a:lnTo>
                <a:lnTo>
                  <a:pt x="908546" y="164573"/>
                </a:lnTo>
                <a:lnTo>
                  <a:pt x="900586" y="178738"/>
                </a:lnTo>
                <a:lnTo>
                  <a:pt x="892626" y="192902"/>
                </a:lnTo>
                <a:lnTo>
                  <a:pt x="884666" y="207067"/>
                </a:lnTo>
                <a:lnTo>
                  <a:pt x="876706" y="221232"/>
                </a:lnTo>
                <a:lnTo>
                  <a:pt x="868746" y="235396"/>
                </a:lnTo>
                <a:lnTo>
                  <a:pt x="860786" y="249561"/>
                </a:lnTo>
                <a:lnTo>
                  <a:pt x="852825" y="263725"/>
                </a:lnTo>
                <a:lnTo>
                  <a:pt x="844865" y="277889"/>
                </a:lnTo>
                <a:lnTo>
                  <a:pt x="836904" y="292053"/>
                </a:lnTo>
                <a:lnTo>
                  <a:pt x="828943" y="306217"/>
                </a:lnTo>
                <a:lnTo>
                  <a:pt x="828206" y="307534"/>
                </a:lnTo>
                <a:lnTo>
                  <a:pt x="827342" y="308776"/>
                </a:lnTo>
                <a:lnTo>
                  <a:pt x="826233" y="310536"/>
                </a:lnTo>
                <a:lnTo>
                  <a:pt x="824890" y="308180"/>
                </a:lnTo>
                <a:lnTo>
                  <a:pt x="823922" y="306552"/>
                </a:lnTo>
                <a:lnTo>
                  <a:pt x="823020" y="304890"/>
                </a:lnTo>
                <a:lnTo>
                  <a:pt x="814859" y="289859"/>
                </a:lnTo>
                <a:lnTo>
                  <a:pt x="806698" y="274828"/>
                </a:lnTo>
                <a:lnTo>
                  <a:pt x="798536" y="259797"/>
                </a:lnTo>
                <a:lnTo>
                  <a:pt x="790375" y="244766"/>
                </a:lnTo>
                <a:lnTo>
                  <a:pt x="782214" y="229734"/>
                </a:lnTo>
                <a:lnTo>
                  <a:pt x="774053" y="214703"/>
                </a:lnTo>
                <a:lnTo>
                  <a:pt x="765892" y="199671"/>
                </a:lnTo>
                <a:lnTo>
                  <a:pt x="757733" y="184639"/>
                </a:lnTo>
                <a:lnTo>
                  <a:pt x="749573" y="169607"/>
                </a:lnTo>
                <a:lnTo>
                  <a:pt x="741415" y="154574"/>
                </a:lnTo>
                <a:lnTo>
                  <a:pt x="733257" y="139541"/>
                </a:lnTo>
                <a:lnTo>
                  <a:pt x="725100" y="124507"/>
                </a:lnTo>
                <a:lnTo>
                  <a:pt x="716945" y="109473"/>
                </a:lnTo>
                <a:lnTo>
                  <a:pt x="708790" y="94438"/>
                </a:lnTo>
                <a:lnTo>
                  <a:pt x="700637" y="79403"/>
                </a:lnTo>
                <a:lnTo>
                  <a:pt x="692485" y="64366"/>
                </a:lnTo>
                <a:lnTo>
                  <a:pt x="684335" y="49329"/>
                </a:lnTo>
                <a:lnTo>
                  <a:pt x="676186" y="34291"/>
                </a:lnTo>
                <a:lnTo>
                  <a:pt x="668038" y="19252"/>
                </a:lnTo>
                <a:lnTo>
                  <a:pt x="659893" y="4212"/>
                </a:lnTo>
                <a:lnTo>
                  <a:pt x="658151" y="994"/>
                </a:lnTo>
                <a:lnTo>
                  <a:pt x="656220" y="0"/>
                </a:lnTo>
                <a:lnTo>
                  <a:pt x="652739" y="42"/>
                </a:lnTo>
                <a:lnTo>
                  <a:pt x="643596" y="139"/>
                </a:lnTo>
                <a:lnTo>
                  <a:pt x="630897" y="236"/>
                </a:lnTo>
                <a:lnTo>
                  <a:pt x="618197" y="304"/>
                </a:lnTo>
                <a:lnTo>
                  <a:pt x="605497" y="363"/>
                </a:lnTo>
                <a:lnTo>
                  <a:pt x="592796" y="428"/>
                </a:lnTo>
                <a:lnTo>
                  <a:pt x="591666" y="436"/>
                </a:lnTo>
                <a:lnTo>
                  <a:pt x="590535" y="614"/>
                </a:lnTo>
                <a:lnTo>
                  <a:pt x="588974" y="752"/>
                </a:lnTo>
                <a:lnTo>
                  <a:pt x="588961" y="462145"/>
                </a:lnTo>
                <a:lnTo>
                  <a:pt x="337777" y="462135"/>
                </a:lnTo>
                <a:lnTo>
                  <a:pt x="336090" y="461959"/>
                </a:lnTo>
                <a:lnTo>
                  <a:pt x="334157" y="461853"/>
                </a:lnTo>
                <a:lnTo>
                  <a:pt x="334186" y="438426"/>
                </a:lnTo>
                <a:lnTo>
                  <a:pt x="334221" y="425726"/>
                </a:lnTo>
                <a:lnTo>
                  <a:pt x="334230" y="400326"/>
                </a:lnTo>
                <a:lnTo>
                  <a:pt x="334160" y="387627"/>
                </a:lnTo>
                <a:lnTo>
                  <a:pt x="334011" y="374929"/>
                </a:lnTo>
                <a:lnTo>
                  <a:pt x="332924" y="358201"/>
                </a:lnTo>
                <a:lnTo>
                  <a:pt x="330872" y="345663"/>
                </a:lnTo>
                <a:lnTo>
                  <a:pt x="325815" y="327657"/>
                </a:lnTo>
                <a:lnTo>
                  <a:pt x="320575" y="314798"/>
                </a:lnTo>
                <a:lnTo>
                  <a:pt x="314191" y="302635"/>
                </a:lnTo>
                <a:lnTo>
                  <a:pt x="306738" y="291227"/>
                </a:lnTo>
                <a:lnTo>
                  <a:pt x="298287" y="280632"/>
                </a:lnTo>
                <a:lnTo>
                  <a:pt x="288912" y="270906"/>
                </a:lnTo>
                <a:lnTo>
                  <a:pt x="278686" y="262106"/>
                </a:lnTo>
                <a:lnTo>
                  <a:pt x="267682" y="254292"/>
                </a:lnTo>
                <a:lnTo>
                  <a:pt x="255972" y="247520"/>
                </a:lnTo>
                <a:lnTo>
                  <a:pt x="243629" y="241847"/>
                </a:lnTo>
                <a:lnTo>
                  <a:pt x="230727" y="237331"/>
                </a:lnTo>
                <a:lnTo>
                  <a:pt x="217339" y="234030"/>
                </a:lnTo>
                <a:lnTo>
                  <a:pt x="203537" y="232001"/>
                </a:lnTo>
                <a:lnTo>
                  <a:pt x="189394" y="231301"/>
                </a:lnTo>
                <a:lnTo>
                  <a:pt x="178129" y="231341"/>
                </a:lnTo>
                <a:lnTo>
                  <a:pt x="165418" y="231373"/>
                </a:lnTo>
                <a:lnTo>
                  <a:pt x="152722" y="231167"/>
                </a:lnTo>
                <a:lnTo>
                  <a:pt x="140065" y="230487"/>
                </a:lnTo>
                <a:lnTo>
                  <a:pt x="128486" y="228701"/>
                </a:lnTo>
                <a:lnTo>
                  <a:pt x="117368" y="225241"/>
                </a:lnTo>
                <a:lnTo>
                  <a:pt x="106987" y="220263"/>
                </a:lnTo>
                <a:lnTo>
                  <a:pt x="97463" y="213912"/>
                </a:lnTo>
                <a:lnTo>
                  <a:pt x="88919" y="206335"/>
                </a:lnTo>
                <a:lnTo>
                  <a:pt x="81476" y="197676"/>
                </a:lnTo>
                <a:lnTo>
                  <a:pt x="75257" y="188080"/>
                </a:lnTo>
                <a:lnTo>
                  <a:pt x="70382" y="177693"/>
                </a:lnTo>
                <a:lnTo>
                  <a:pt x="66975" y="166659"/>
                </a:lnTo>
                <a:lnTo>
                  <a:pt x="65157" y="155125"/>
                </a:lnTo>
                <a:lnTo>
                  <a:pt x="65049" y="143234"/>
                </a:lnTo>
                <a:lnTo>
                  <a:pt x="66773" y="131133"/>
                </a:lnTo>
                <a:lnTo>
                  <a:pt x="70452" y="118967"/>
                </a:lnTo>
                <a:lnTo>
                  <a:pt x="76207" y="106881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228081" y="102136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568747" y="559123"/>
            <a:ext cx="1885082" cy="527070"/>
          </a:xfrm>
          <a:custGeom>
            <a:avLst/>
            <a:gdLst/>
            <a:ahLst/>
            <a:cxnLst/>
            <a:rect l="l" t="t" r="r" b="b"/>
            <a:pathLst>
              <a:path w="1885082" h="527070">
                <a:moveTo>
                  <a:pt x="1038909" y="288803"/>
                </a:moveTo>
                <a:lnTo>
                  <a:pt x="1038978" y="301502"/>
                </a:lnTo>
                <a:lnTo>
                  <a:pt x="1038991" y="303390"/>
                </a:lnTo>
                <a:lnTo>
                  <a:pt x="1039943" y="305443"/>
                </a:lnTo>
                <a:lnTo>
                  <a:pt x="1040954" y="307124"/>
                </a:lnTo>
                <a:lnTo>
                  <a:pt x="1043217" y="310889"/>
                </a:lnTo>
                <a:lnTo>
                  <a:pt x="1049760" y="321774"/>
                </a:lnTo>
                <a:lnTo>
                  <a:pt x="1056305" y="332657"/>
                </a:lnTo>
                <a:lnTo>
                  <a:pt x="1062852" y="343540"/>
                </a:lnTo>
                <a:lnTo>
                  <a:pt x="1069401" y="354421"/>
                </a:lnTo>
                <a:lnTo>
                  <a:pt x="1075952" y="365301"/>
                </a:lnTo>
                <a:lnTo>
                  <a:pt x="1082504" y="376180"/>
                </a:lnTo>
                <a:lnTo>
                  <a:pt x="1089057" y="387059"/>
                </a:lnTo>
                <a:lnTo>
                  <a:pt x="1095611" y="397937"/>
                </a:lnTo>
                <a:lnTo>
                  <a:pt x="1102165" y="408815"/>
                </a:lnTo>
                <a:lnTo>
                  <a:pt x="1108721" y="419692"/>
                </a:lnTo>
                <a:lnTo>
                  <a:pt x="1115277" y="430569"/>
                </a:lnTo>
                <a:lnTo>
                  <a:pt x="1121833" y="441446"/>
                </a:lnTo>
                <a:lnTo>
                  <a:pt x="1125050" y="446784"/>
                </a:lnTo>
                <a:lnTo>
                  <a:pt x="1138163" y="468536"/>
                </a:lnTo>
                <a:lnTo>
                  <a:pt x="1151292" y="490280"/>
                </a:lnTo>
                <a:lnTo>
                  <a:pt x="1164453" y="512005"/>
                </a:lnTo>
                <a:lnTo>
                  <a:pt x="1173946" y="525995"/>
                </a:lnTo>
                <a:lnTo>
                  <a:pt x="1193084" y="526877"/>
                </a:lnTo>
                <a:lnTo>
                  <a:pt x="1205781" y="527070"/>
                </a:lnTo>
                <a:lnTo>
                  <a:pt x="1231345" y="527034"/>
                </a:lnTo>
                <a:lnTo>
                  <a:pt x="1256910" y="526997"/>
                </a:lnTo>
                <a:lnTo>
                  <a:pt x="1282474" y="526958"/>
                </a:lnTo>
                <a:lnTo>
                  <a:pt x="1308039" y="526919"/>
                </a:lnTo>
                <a:lnTo>
                  <a:pt x="1333603" y="526880"/>
                </a:lnTo>
                <a:lnTo>
                  <a:pt x="1359168" y="526839"/>
                </a:lnTo>
                <a:lnTo>
                  <a:pt x="1384732" y="526798"/>
                </a:lnTo>
                <a:lnTo>
                  <a:pt x="1410296" y="526756"/>
                </a:lnTo>
                <a:lnTo>
                  <a:pt x="1435861" y="526714"/>
                </a:lnTo>
                <a:lnTo>
                  <a:pt x="1461425" y="526671"/>
                </a:lnTo>
                <a:lnTo>
                  <a:pt x="1486990" y="526627"/>
                </a:lnTo>
                <a:lnTo>
                  <a:pt x="1512554" y="526584"/>
                </a:lnTo>
                <a:lnTo>
                  <a:pt x="1538118" y="526540"/>
                </a:lnTo>
                <a:lnTo>
                  <a:pt x="1563683" y="526496"/>
                </a:lnTo>
                <a:lnTo>
                  <a:pt x="1589247" y="526452"/>
                </a:lnTo>
                <a:lnTo>
                  <a:pt x="1614811" y="526408"/>
                </a:lnTo>
                <a:lnTo>
                  <a:pt x="1640376" y="526363"/>
                </a:lnTo>
                <a:lnTo>
                  <a:pt x="1665940" y="526319"/>
                </a:lnTo>
                <a:lnTo>
                  <a:pt x="1691505" y="526276"/>
                </a:lnTo>
                <a:lnTo>
                  <a:pt x="1717069" y="526232"/>
                </a:lnTo>
                <a:lnTo>
                  <a:pt x="1723527" y="526229"/>
                </a:lnTo>
                <a:lnTo>
                  <a:pt x="1723527" y="64573"/>
                </a:lnTo>
                <a:lnTo>
                  <a:pt x="1885082" y="64573"/>
                </a:lnTo>
                <a:lnTo>
                  <a:pt x="1885082" y="590"/>
                </a:lnTo>
                <a:lnTo>
                  <a:pt x="1496988" y="590"/>
                </a:lnTo>
                <a:lnTo>
                  <a:pt x="1496988" y="64682"/>
                </a:lnTo>
                <a:lnTo>
                  <a:pt x="1659334" y="64690"/>
                </a:lnTo>
                <a:lnTo>
                  <a:pt x="1659334" y="462238"/>
                </a:lnTo>
                <a:lnTo>
                  <a:pt x="1324319" y="462266"/>
                </a:lnTo>
                <a:lnTo>
                  <a:pt x="1258519" y="462293"/>
                </a:lnTo>
                <a:lnTo>
                  <a:pt x="1211002" y="462321"/>
                </a:lnTo>
                <a:lnTo>
                  <a:pt x="1208882" y="461331"/>
                </a:lnTo>
                <a:lnTo>
                  <a:pt x="1206948" y="458103"/>
                </a:lnTo>
                <a:lnTo>
                  <a:pt x="1205148" y="455095"/>
                </a:lnTo>
                <a:lnTo>
                  <a:pt x="1198620" y="444201"/>
                </a:lnTo>
                <a:lnTo>
                  <a:pt x="1192088" y="433310"/>
                </a:lnTo>
                <a:lnTo>
                  <a:pt x="1185550" y="422422"/>
                </a:lnTo>
                <a:lnTo>
                  <a:pt x="1179009" y="411537"/>
                </a:lnTo>
                <a:lnTo>
                  <a:pt x="1172464" y="400653"/>
                </a:lnTo>
                <a:lnTo>
                  <a:pt x="1165916" y="389771"/>
                </a:lnTo>
                <a:lnTo>
                  <a:pt x="1159366" y="378891"/>
                </a:lnTo>
                <a:lnTo>
                  <a:pt x="1152815" y="368011"/>
                </a:lnTo>
                <a:lnTo>
                  <a:pt x="1146262" y="357132"/>
                </a:lnTo>
                <a:lnTo>
                  <a:pt x="1139709" y="346253"/>
                </a:lnTo>
                <a:lnTo>
                  <a:pt x="1133156" y="335374"/>
                </a:lnTo>
                <a:lnTo>
                  <a:pt x="1126604" y="324494"/>
                </a:lnTo>
                <a:lnTo>
                  <a:pt x="1120106" y="313676"/>
                </a:lnTo>
                <a:lnTo>
                  <a:pt x="1113479" y="302627"/>
                </a:lnTo>
                <a:lnTo>
                  <a:pt x="1116841" y="301970"/>
                </a:lnTo>
                <a:lnTo>
                  <a:pt x="1119697" y="301417"/>
                </a:lnTo>
                <a:lnTo>
                  <a:pt x="1122551" y="300856"/>
                </a:lnTo>
                <a:lnTo>
                  <a:pt x="1137515" y="297145"/>
                </a:lnTo>
                <a:lnTo>
                  <a:pt x="1165009" y="285858"/>
                </a:lnTo>
                <a:lnTo>
                  <a:pt x="1188997" y="270007"/>
                </a:lnTo>
                <a:lnTo>
                  <a:pt x="1209168" y="250305"/>
                </a:lnTo>
                <a:lnTo>
                  <a:pt x="1225209" y="227462"/>
                </a:lnTo>
                <a:lnTo>
                  <a:pt x="1236808" y="202190"/>
                </a:lnTo>
                <a:lnTo>
                  <a:pt x="1243654" y="175200"/>
                </a:lnTo>
                <a:lnTo>
                  <a:pt x="1245434" y="147203"/>
                </a:lnTo>
                <a:lnTo>
                  <a:pt x="1244327" y="133050"/>
                </a:lnTo>
                <a:lnTo>
                  <a:pt x="1237923" y="104876"/>
                </a:lnTo>
                <a:lnTo>
                  <a:pt x="1225674" y="77474"/>
                </a:lnTo>
                <a:lnTo>
                  <a:pt x="1217369" y="64209"/>
                </a:lnTo>
                <a:lnTo>
                  <a:pt x="1200380" y="43318"/>
                </a:lnTo>
                <a:lnTo>
                  <a:pt x="1180834" y="26409"/>
                </a:lnTo>
                <a:lnTo>
                  <a:pt x="1158768" y="13580"/>
                </a:lnTo>
                <a:lnTo>
                  <a:pt x="1134221" y="4929"/>
                </a:lnTo>
                <a:lnTo>
                  <a:pt x="1107230" y="553"/>
                </a:lnTo>
                <a:lnTo>
                  <a:pt x="1092831" y="0"/>
                </a:lnTo>
                <a:lnTo>
                  <a:pt x="917983" y="0"/>
                </a:lnTo>
                <a:lnTo>
                  <a:pt x="917980" y="461355"/>
                </a:lnTo>
                <a:lnTo>
                  <a:pt x="664526" y="461397"/>
                </a:lnTo>
                <a:lnTo>
                  <a:pt x="648738" y="461425"/>
                </a:lnTo>
                <a:lnTo>
                  <a:pt x="647078" y="460688"/>
                </a:lnTo>
                <a:lnTo>
                  <a:pt x="646153" y="457518"/>
                </a:lnTo>
                <a:lnTo>
                  <a:pt x="644552" y="452036"/>
                </a:lnTo>
                <a:lnTo>
                  <a:pt x="642437" y="446704"/>
                </a:lnTo>
                <a:lnTo>
                  <a:pt x="640544" y="441308"/>
                </a:lnTo>
                <a:lnTo>
                  <a:pt x="633190" y="420368"/>
                </a:lnTo>
                <a:lnTo>
                  <a:pt x="625837" y="399427"/>
                </a:lnTo>
                <a:lnTo>
                  <a:pt x="618484" y="378487"/>
                </a:lnTo>
                <a:lnTo>
                  <a:pt x="611130" y="357547"/>
                </a:lnTo>
                <a:lnTo>
                  <a:pt x="603777" y="336607"/>
                </a:lnTo>
                <a:lnTo>
                  <a:pt x="596424" y="315666"/>
                </a:lnTo>
                <a:lnTo>
                  <a:pt x="589070" y="294726"/>
                </a:lnTo>
                <a:lnTo>
                  <a:pt x="581717" y="273786"/>
                </a:lnTo>
                <a:lnTo>
                  <a:pt x="574363" y="252845"/>
                </a:lnTo>
                <a:lnTo>
                  <a:pt x="567010" y="231905"/>
                </a:lnTo>
                <a:lnTo>
                  <a:pt x="559656" y="210964"/>
                </a:lnTo>
                <a:lnTo>
                  <a:pt x="552302" y="190024"/>
                </a:lnTo>
                <a:lnTo>
                  <a:pt x="544949" y="169084"/>
                </a:lnTo>
                <a:lnTo>
                  <a:pt x="537595" y="148143"/>
                </a:lnTo>
                <a:lnTo>
                  <a:pt x="530241" y="127203"/>
                </a:lnTo>
                <a:lnTo>
                  <a:pt x="522887" y="106263"/>
                </a:lnTo>
                <a:lnTo>
                  <a:pt x="515533" y="85322"/>
                </a:lnTo>
                <a:lnTo>
                  <a:pt x="508178" y="64382"/>
                </a:lnTo>
                <a:lnTo>
                  <a:pt x="500824" y="43442"/>
                </a:lnTo>
                <a:lnTo>
                  <a:pt x="493469" y="22502"/>
                </a:lnTo>
                <a:lnTo>
                  <a:pt x="490866" y="15087"/>
                </a:lnTo>
                <a:lnTo>
                  <a:pt x="488193" y="7694"/>
                </a:lnTo>
                <a:lnTo>
                  <a:pt x="485603" y="430"/>
                </a:lnTo>
                <a:lnTo>
                  <a:pt x="416628" y="430"/>
                </a:lnTo>
                <a:lnTo>
                  <a:pt x="415915" y="2377"/>
                </a:lnTo>
                <a:lnTo>
                  <a:pt x="415197" y="4279"/>
                </a:lnTo>
                <a:lnTo>
                  <a:pt x="414524" y="6194"/>
                </a:lnTo>
                <a:lnTo>
                  <a:pt x="406622" y="28690"/>
                </a:lnTo>
                <a:lnTo>
                  <a:pt x="398720" y="51186"/>
                </a:lnTo>
                <a:lnTo>
                  <a:pt x="390818" y="73683"/>
                </a:lnTo>
                <a:lnTo>
                  <a:pt x="382916" y="96179"/>
                </a:lnTo>
                <a:lnTo>
                  <a:pt x="375014" y="118675"/>
                </a:lnTo>
                <a:lnTo>
                  <a:pt x="367113" y="141172"/>
                </a:lnTo>
                <a:lnTo>
                  <a:pt x="359211" y="163668"/>
                </a:lnTo>
                <a:lnTo>
                  <a:pt x="351311" y="186165"/>
                </a:lnTo>
                <a:lnTo>
                  <a:pt x="343411" y="208662"/>
                </a:lnTo>
                <a:lnTo>
                  <a:pt x="335511" y="231159"/>
                </a:lnTo>
                <a:lnTo>
                  <a:pt x="327613" y="253657"/>
                </a:lnTo>
                <a:lnTo>
                  <a:pt x="319715" y="276154"/>
                </a:lnTo>
                <a:lnTo>
                  <a:pt x="311818" y="298652"/>
                </a:lnTo>
                <a:lnTo>
                  <a:pt x="303922" y="321151"/>
                </a:lnTo>
                <a:lnTo>
                  <a:pt x="296027" y="343650"/>
                </a:lnTo>
                <a:lnTo>
                  <a:pt x="288133" y="366149"/>
                </a:lnTo>
                <a:lnTo>
                  <a:pt x="280241" y="388649"/>
                </a:lnTo>
                <a:lnTo>
                  <a:pt x="272350" y="411149"/>
                </a:lnTo>
                <a:lnTo>
                  <a:pt x="264460" y="433649"/>
                </a:lnTo>
                <a:lnTo>
                  <a:pt x="256572" y="456151"/>
                </a:lnTo>
                <a:lnTo>
                  <a:pt x="255208" y="460044"/>
                </a:lnTo>
                <a:lnTo>
                  <a:pt x="253498" y="461475"/>
                </a:lnTo>
                <a:lnTo>
                  <a:pt x="234874" y="461443"/>
                </a:lnTo>
                <a:lnTo>
                  <a:pt x="209474" y="461408"/>
                </a:lnTo>
                <a:lnTo>
                  <a:pt x="171374" y="461375"/>
                </a:lnTo>
                <a:lnTo>
                  <a:pt x="0" y="461348"/>
                </a:lnTo>
                <a:lnTo>
                  <a:pt x="0" y="462018"/>
                </a:lnTo>
                <a:lnTo>
                  <a:pt x="12235" y="526228"/>
                </a:lnTo>
                <a:lnTo>
                  <a:pt x="206217" y="526261"/>
                </a:lnTo>
                <a:lnTo>
                  <a:pt x="259121" y="526294"/>
                </a:lnTo>
                <a:lnTo>
                  <a:pt x="294391" y="526325"/>
                </a:lnTo>
                <a:lnTo>
                  <a:pt x="298404" y="526330"/>
                </a:lnTo>
                <a:lnTo>
                  <a:pt x="300207" y="525269"/>
                </a:lnTo>
                <a:lnTo>
                  <a:pt x="302491" y="518730"/>
                </a:lnTo>
                <a:lnTo>
                  <a:pt x="306682" y="506741"/>
                </a:lnTo>
                <a:lnTo>
                  <a:pt x="310876" y="494753"/>
                </a:lnTo>
                <a:lnTo>
                  <a:pt x="315072" y="482766"/>
                </a:lnTo>
                <a:lnTo>
                  <a:pt x="319271" y="470780"/>
                </a:lnTo>
                <a:lnTo>
                  <a:pt x="323472" y="458795"/>
                </a:lnTo>
                <a:lnTo>
                  <a:pt x="327675" y="446810"/>
                </a:lnTo>
                <a:lnTo>
                  <a:pt x="331879" y="434827"/>
                </a:lnTo>
                <a:lnTo>
                  <a:pt x="336085" y="422843"/>
                </a:lnTo>
                <a:lnTo>
                  <a:pt x="340292" y="410861"/>
                </a:lnTo>
                <a:lnTo>
                  <a:pt x="344501" y="398878"/>
                </a:lnTo>
                <a:lnTo>
                  <a:pt x="348710" y="386896"/>
                </a:lnTo>
                <a:lnTo>
                  <a:pt x="352921" y="374915"/>
                </a:lnTo>
                <a:lnTo>
                  <a:pt x="357131" y="362933"/>
                </a:lnTo>
                <a:lnTo>
                  <a:pt x="361343" y="350952"/>
                </a:lnTo>
                <a:lnTo>
                  <a:pt x="365554" y="338970"/>
                </a:lnTo>
                <a:lnTo>
                  <a:pt x="369765" y="326989"/>
                </a:lnTo>
                <a:lnTo>
                  <a:pt x="373976" y="315007"/>
                </a:lnTo>
                <a:lnTo>
                  <a:pt x="378187" y="303026"/>
                </a:lnTo>
                <a:lnTo>
                  <a:pt x="381410" y="293856"/>
                </a:lnTo>
                <a:lnTo>
                  <a:pt x="385620" y="281874"/>
                </a:lnTo>
                <a:lnTo>
                  <a:pt x="389831" y="269893"/>
                </a:lnTo>
                <a:lnTo>
                  <a:pt x="394042" y="257911"/>
                </a:lnTo>
                <a:lnTo>
                  <a:pt x="398253" y="245929"/>
                </a:lnTo>
                <a:lnTo>
                  <a:pt x="402464" y="233948"/>
                </a:lnTo>
                <a:lnTo>
                  <a:pt x="406675" y="221966"/>
                </a:lnTo>
                <a:lnTo>
                  <a:pt x="410886" y="209985"/>
                </a:lnTo>
                <a:lnTo>
                  <a:pt x="415097" y="198003"/>
                </a:lnTo>
                <a:lnTo>
                  <a:pt x="419309" y="186022"/>
                </a:lnTo>
                <a:lnTo>
                  <a:pt x="423520" y="174041"/>
                </a:lnTo>
                <a:lnTo>
                  <a:pt x="427732" y="162059"/>
                </a:lnTo>
                <a:lnTo>
                  <a:pt x="431944" y="150078"/>
                </a:lnTo>
                <a:lnTo>
                  <a:pt x="436157" y="138097"/>
                </a:lnTo>
                <a:lnTo>
                  <a:pt x="440369" y="126116"/>
                </a:lnTo>
                <a:lnTo>
                  <a:pt x="444582" y="114135"/>
                </a:lnTo>
                <a:lnTo>
                  <a:pt x="448795" y="102155"/>
                </a:lnTo>
                <a:lnTo>
                  <a:pt x="449305" y="100694"/>
                </a:lnTo>
                <a:lnTo>
                  <a:pt x="449962" y="99282"/>
                </a:lnTo>
                <a:lnTo>
                  <a:pt x="450856" y="97107"/>
                </a:lnTo>
                <a:lnTo>
                  <a:pt x="451792" y="99535"/>
                </a:lnTo>
                <a:lnTo>
                  <a:pt x="453021" y="102729"/>
                </a:lnTo>
                <a:lnTo>
                  <a:pt x="454143" y="105920"/>
                </a:lnTo>
                <a:lnTo>
                  <a:pt x="458357" y="117901"/>
                </a:lnTo>
                <a:lnTo>
                  <a:pt x="462570" y="129882"/>
                </a:lnTo>
                <a:lnTo>
                  <a:pt x="466781" y="141863"/>
                </a:lnTo>
                <a:lnTo>
                  <a:pt x="470992" y="153845"/>
                </a:lnTo>
                <a:lnTo>
                  <a:pt x="475203" y="165826"/>
                </a:lnTo>
                <a:lnTo>
                  <a:pt x="479414" y="177808"/>
                </a:lnTo>
                <a:lnTo>
                  <a:pt x="483626" y="189789"/>
                </a:lnTo>
                <a:lnTo>
                  <a:pt x="487839" y="201770"/>
                </a:lnTo>
                <a:lnTo>
                  <a:pt x="492054" y="213750"/>
                </a:lnTo>
                <a:lnTo>
                  <a:pt x="496270" y="225729"/>
                </a:lnTo>
                <a:lnTo>
                  <a:pt x="500490" y="237708"/>
                </a:lnTo>
                <a:lnTo>
                  <a:pt x="504712" y="249686"/>
                </a:lnTo>
                <a:lnTo>
                  <a:pt x="508937" y="261662"/>
                </a:lnTo>
                <a:lnTo>
                  <a:pt x="513529" y="274667"/>
                </a:lnTo>
                <a:lnTo>
                  <a:pt x="518121" y="287672"/>
                </a:lnTo>
                <a:lnTo>
                  <a:pt x="522715" y="300676"/>
                </a:lnTo>
                <a:lnTo>
                  <a:pt x="527309" y="313680"/>
                </a:lnTo>
                <a:lnTo>
                  <a:pt x="531904" y="326683"/>
                </a:lnTo>
                <a:lnTo>
                  <a:pt x="536499" y="339687"/>
                </a:lnTo>
                <a:lnTo>
                  <a:pt x="541095" y="352690"/>
                </a:lnTo>
                <a:lnTo>
                  <a:pt x="545691" y="365693"/>
                </a:lnTo>
                <a:lnTo>
                  <a:pt x="550288" y="378696"/>
                </a:lnTo>
                <a:lnTo>
                  <a:pt x="554884" y="391699"/>
                </a:lnTo>
                <a:lnTo>
                  <a:pt x="559481" y="404702"/>
                </a:lnTo>
                <a:lnTo>
                  <a:pt x="564077" y="417705"/>
                </a:lnTo>
                <a:lnTo>
                  <a:pt x="568673" y="430708"/>
                </a:lnTo>
                <a:lnTo>
                  <a:pt x="573269" y="443711"/>
                </a:lnTo>
                <a:lnTo>
                  <a:pt x="577864" y="456715"/>
                </a:lnTo>
                <a:lnTo>
                  <a:pt x="582459" y="469719"/>
                </a:lnTo>
                <a:lnTo>
                  <a:pt x="587053" y="482723"/>
                </a:lnTo>
                <a:lnTo>
                  <a:pt x="591646" y="495727"/>
                </a:lnTo>
                <a:lnTo>
                  <a:pt x="596238" y="508732"/>
                </a:lnTo>
                <a:lnTo>
                  <a:pt x="600829" y="521737"/>
                </a:lnTo>
                <a:lnTo>
                  <a:pt x="601829" y="524570"/>
                </a:lnTo>
                <a:lnTo>
                  <a:pt x="602757" y="526333"/>
                </a:lnTo>
                <a:lnTo>
                  <a:pt x="643503" y="526297"/>
                </a:lnTo>
                <a:lnTo>
                  <a:pt x="699053" y="526262"/>
                </a:lnTo>
                <a:lnTo>
                  <a:pt x="958285" y="526291"/>
                </a:lnTo>
                <a:lnTo>
                  <a:pt x="980953" y="526306"/>
                </a:lnTo>
                <a:lnTo>
                  <a:pt x="982253" y="525227"/>
                </a:lnTo>
                <a:lnTo>
                  <a:pt x="982293" y="480680"/>
                </a:lnTo>
                <a:lnTo>
                  <a:pt x="982338" y="440477"/>
                </a:lnTo>
                <a:lnTo>
                  <a:pt x="982364" y="420375"/>
                </a:lnTo>
                <a:lnTo>
                  <a:pt x="982390" y="400273"/>
                </a:lnTo>
                <a:lnTo>
                  <a:pt x="982418" y="380171"/>
                </a:lnTo>
                <a:lnTo>
                  <a:pt x="982448" y="360069"/>
                </a:lnTo>
                <a:lnTo>
                  <a:pt x="982478" y="339967"/>
                </a:lnTo>
                <a:lnTo>
                  <a:pt x="982510" y="319865"/>
                </a:lnTo>
                <a:lnTo>
                  <a:pt x="982542" y="299763"/>
                </a:lnTo>
                <a:lnTo>
                  <a:pt x="982576" y="279661"/>
                </a:lnTo>
                <a:lnTo>
                  <a:pt x="982610" y="259559"/>
                </a:lnTo>
                <a:lnTo>
                  <a:pt x="982645" y="239457"/>
                </a:lnTo>
                <a:lnTo>
                  <a:pt x="982680" y="219355"/>
                </a:lnTo>
                <a:lnTo>
                  <a:pt x="982715" y="199253"/>
                </a:lnTo>
                <a:lnTo>
                  <a:pt x="982751" y="179151"/>
                </a:lnTo>
                <a:lnTo>
                  <a:pt x="982787" y="159049"/>
                </a:lnTo>
                <a:lnTo>
                  <a:pt x="982823" y="138947"/>
                </a:lnTo>
                <a:lnTo>
                  <a:pt x="982859" y="118846"/>
                </a:lnTo>
                <a:lnTo>
                  <a:pt x="982886" y="108015"/>
                </a:lnTo>
                <a:lnTo>
                  <a:pt x="982933" y="95316"/>
                </a:lnTo>
                <a:lnTo>
                  <a:pt x="982989" y="82616"/>
                </a:lnTo>
                <a:lnTo>
                  <a:pt x="983048" y="69916"/>
                </a:lnTo>
                <a:lnTo>
                  <a:pt x="983210" y="67360"/>
                </a:lnTo>
                <a:lnTo>
                  <a:pt x="983314" y="65807"/>
                </a:lnTo>
                <a:lnTo>
                  <a:pt x="985008" y="65716"/>
                </a:lnTo>
                <a:lnTo>
                  <a:pt x="986447" y="65573"/>
                </a:lnTo>
                <a:lnTo>
                  <a:pt x="1104716" y="65605"/>
                </a:lnTo>
                <a:lnTo>
                  <a:pt x="1112091" y="66607"/>
                </a:lnTo>
                <a:lnTo>
                  <a:pt x="1119265" y="68820"/>
                </a:lnTo>
                <a:lnTo>
                  <a:pt x="1130966" y="73798"/>
                </a:lnTo>
                <a:lnTo>
                  <a:pt x="1141894" y="80405"/>
                </a:lnTo>
                <a:lnTo>
                  <a:pt x="1152458" y="88850"/>
                </a:lnTo>
                <a:lnTo>
                  <a:pt x="1161598" y="98263"/>
                </a:lnTo>
                <a:lnTo>
                  <a:pt x="1169118" y="108637"/>
                </a:lnTo>
                <a:lnTo>
                  <a:pt x="1174887" y="120014"/>
                </a:lnTo>
                <a:lnTo>
                  <a:pt x="1178774" y="132431"/>
                </a:lnTo>
                <a:lnTo>
                  <a:pt x="1180646" y="145930"/>
                </a:lnTo>
                <a:lnTo>
                  <a:pt x="1180824" y="152298"/>
                </a:lnTo>
                <a:lnTo>
                  <a:pt x="1179821" y="165752"/>
                </a:lnTo>
                <a:lnTo>
                  <a:pt x="1176955" y="178287"/>
                </a:lnTo>
                <a:lnTo>
                  <a:pt x="1172305" y="189923"/>
                </a:lnTo>
                <a:lnTo>
                  <a:pt x="1165947" y="200677"/>
                </a:lnTo>
                <a:lnTo>
                  <a:pt x="1157961" y="210567"/>
                </a:lnTo>
                <a:lnTo>
                  <a:pt x="1148424" y="219612"/>
                </a:lnTo>
                <a:lnTo>
                  <a:pt x="1137415" y="227830"/>
                </a:lnTo>
                <a:lnTo>
                  <a:pt x="1132433" y="230952"/>
                </a:lnTo>
                <a:lnTo>
                  <a:pt x="1120963" y="236618"/>
                </a:lnTo>
                <a:lnTo>
                  <a:pt x="1108779" y="240347"/>
                </a:lnTo>
                <a:lnTo>
                  <a:pt x="1095836" y="241806"/>
                </a:lnTo>
                <a:lnTo>
                  <a:pt x="1093328" y="241847"/>
                </a:lnTo>
                <a:lnTo>
                  <a:pt x="1080629" y="242065"/>
                </a:lnTo>
                <a:lnTo>
                  <a:pt x="1067931" y="242301"/>
                </a:lnTo>
                <a:lnTo>
                  <a:pt x="1055234" y="242547"/>
                </a:lnTo>
                <a:lnTo>
                  <a:pt x="1042537" y="242796"/>
                </a:lnTo>
                <a:lnTo>
                  <a:pt x="1040289" y="242990"/>
                </a:lnTo>
                <a:lnTo>
                  <a:pt x="1039111" y="243096"/>
                </a:lnTo>
                <a:lnTo>
                  <a:pt x="1039018" y="243937"/>
                </a:lnTo>
                <a:lnTo>
                  <a:pt x="1038904" y="244503"/>
                </a:lnTo>
                <a:lnTo>
                  <a:pt x="1038909" y="28880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835391" y="253584"/>
            <a:ext cx="5160083" cy="10825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95830" y="3373036"/>
            <a:ext cx="9933531" cy="51469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772202" y="16589385"/>
            <a:ext cx="640951" cy="6409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67299" y="16574411"/>
            <a:ext cx="1404370" cy="6708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82517" y="16651719"/>
            <a:ext cx="1897459" cy="51628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649960" y="16635201"/>
            <a:ext cx="1009165" cy="6031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693736" y="16646182"/>
            <a:ext cx="1832427" cy="5811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683293" y="16632257"/>
            <a:ext cx="609022" cy="60902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725840" y="16603316"/>
            <a:ext cx="721040" cy="66690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93736" y="17537831"/>
            <a:ext cx="1665967" cy="49203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95831" y="17451016"/>
            <a:ext cx="1294113" cy="66566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67326" y="17597928"/>
            <a:ext cx="1927816" cy="41310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402203" y="17628400"/>
            <a:ext cx="1458499" cy="51156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779526" y="17426514"/>
            <a:ext cx="626303" cy="62630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720912" y="17391805"/>
            <a:ext cx="730894" cy="73089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3355" y="18780176"/>
            <a:ext cx="10086007" cy="1529602"/>
          </a:xfrm>
          <a:custGeom>
            <a:avLst/>
            <a:gdLst/>
            <a:ahLst/>
            <a:cxnLst/>
            <a:rect l="l" t="t" r="r" b="b"/>
            <a:pathLst>
              <a:path w="10086007" h="1529602">
                <a:moveTo>
                  <a:pt x="10086007" y="0"/>
                </a:moveTo>
                <a:lnTo>
                  <a:pt x="34914" y="0"/>
                </a:lnTo>
                <a:lnTo>
                  <a:pt x="34914" y="1529602"/>
                </a:lnTo>
                <a:lnTo>
                  <a:pt x="10086007" y="1529602"/>
                </a:lnTo>
                <a:lnTo>
                  <a:pt x="10086007" y="0"/>
                </a:lnTo>
                <a:close/>
              </a:path>
            </a:pathLst>
          </a:custGeom>
          <a:solidFill>
            <a:srgbClr val="3542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94707" y="17511385"/>
            <a:ext cx="586192" cy="58619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38883" y="1781372"/>
            <a:ext cx="3843494" cy="68797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95830" y="2665331"/>
            <a:ext cx="9799643" cy="12907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3370"/>
              </a:lnSpc>
              <a:spcBef>
                <a:spcPts val="168"/>
              </a:spcBef>
            </a:pPr>
            <a:r>
              <a:rPr sz="2400" b="1" spc="0" dirty="0">
                <a:solidFill>
                  <a:srgbClr val="35426E"/>
                </a:solidFill>
                <a:latin typeface="Century Gothic"/>
                <a:cs typeface="Century Gothic"/>
              </a:rPr>
              <a:t>Innovation</a:t>
            </a:r>
            <a:r>
              <a:rPr sz="2400" b="1" spc="-161" dirty="0">
                <a:solidFill>
                  <a:srgbClr val="35426E"/>
                </a:solidFill>
                <a:latin typeface="Century Gothic"/>
                <a:cs typeface="Century Gothic"/>
              </a:rPr>
              <a:t> </a:t>
            </a:r>
            <a:r>
              <a:rPr sz="2400" b="1" spc="0" dirty="0">
                <a:solidFill>
                  <a:srgbClr val="35426E"/>
                </a:solidFill>
                <a:latin typeface="Century Gothic"/>
                <a:cs typeface="Century Gothic"/>
              </a:rPr>
              <a:t>Centres</a:t>
            </a:r>
            <a:r>
              <a:rPr sz="2400" b="1" spc="-116" dirty="0">
                <a:solidFill>
                  <a:srgbClr val="35426E"/>
                </a:solidFill>
                <a:latin typeface="Century Gothic"/>
                <a:cs typeface="Century Gothic"/>
              </a:rPr>
              <a:t> </a:t>
            </a:r>
            <a:r>
              <a:rPr sz="2400" b="1" spc="0" dirty="0">
                <a:solidFill>
                  <a:srgbClr val="35426E"/>
                </a:solidFill>
                <a:latin typeface="Century Gothic"/>
                <a:cs typeface="Century Gothic"/>
              </a:rPr>
              <a:t>for</a:t>
            </a:r>
            <a:r>
              <a:rPr sz="2400" b="1" spc="-38" dirty="0">
                <a:solidFill>
                  <a:srgbClr val="35426E"/>
                </a:solidFill>
                <a:latin typeface="Century Gothic"/>
                <a:cs typeface="Century Gothic"/>
              </a:rPr>
              <a:t> </a:t>
            </a:r>
            <a:r>
              <a:rPr sz="2400" b="1" spc="0" dirty="0">
                <a:solidFill>
                  <a:srgbClr val="35426E"/>
                </a:solidFill>
                <a:latin typeface="Century Gothic"/>
                <a:cs typeface="Century Gothic"/>
              </a:rPr>
              <a:t>the</a:t>
            </a:r>
            <a:r>
              <a:rPr sz="2400" b="1" spc="-48" dirty="0">
                <a:solidFill>
                  <a:srgbClr val="35426E"/>
                </a:solidFill>
                <a:latin typeface="Century Gothic"/>
                <a:cs typeface="Century Gothic"/>
              </a:rPr>
              <a:t> </a:t>
            </a:r>
            <a:r>
              <a:rPr sz="2400" b="1" spc="0" dirty="0">
                <a:solidFill>
                  <a:srgbClr val="35426E"/>
                </a:solidFill>
                <a:latin typeface="Century Gothic"/>
                <a:cs typeface="Century Gothic"/>
              </a:rPr>
              <a:t>Develo</a:t>
            </a:r>
            <a:r>
              <a:rPr sz="2400" b="1" spc="-4" dirty="0">
                <a:solidFill>
                  <a:srgbClr val="35426E"/>
                </a:solidFill>
                <a:latin typeface="Century Gothic"/>
                <a:cs typeface="Century Gothic"/>
              </a:rPr>
              <a:t>p</a:t>
            </a:r>
            <a:r>
              <a:rPr sz="2400" b="1" spc="0" dirty="0">
                <a:solidFill>
                  <a:srgbClr val="35426E"/>
                </a:solidFill>
                <a:latin typeface="Century Gothic"/>
                <a:cs typeface="Century Gothic"/>
              </a:rPr>
              <a:t>ment</a:t>
            </a:r>
            <a:r>
              <a:rPr sz="2400" b="1" spc="-206" dirty="0">
                <a:solidFill>
                  <a:srgbClr val="35426E"/>
                </a:solidFill>
                <a:latin typeface="Century Gothic"/>
                <a:cs typeface="Century Gothic"/>
              </a:rPr>
              <a:t> </a:t>
            </a:r>
            <a:r>
              <a:rPr sz="2400" b="1" spc="0" dirty="0">
                <a:solidFill>
                  <a:srgbClr val="35426E"/>
                </a:solidFill>
                <a:latin typeface="Century Gothic"/>
                <a:cs typeface="Century Gothic"/>
              </a:rPr>
              <a:t>of</a:t>
            </a:r>
            <a:r>
              <a:rPr lang="en-GB" sz="2400" b="1" spc="0" dirty="0">
                <a:solidFill>
                  <a:srgbClr val="35426E"/>
                </a:solidFill>
                <a:latin typeface="Century Gothic"/>
                <a:cs typeface="Century Gothic"/>
              </a:rPr>
              <a:t> Innovative and Entrepreneurial Thinking to Facilitate the Development of Sustainable Solutions in the Western Balkans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96514" y="18906685"/>
            <a:ext cx="9328232" cy="9551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4670">
              <a:lnSpc>
                <a:spcPts val="1760"/>
              </a:lnSpc>
              <a:spcBef>
                <a:spcPts val="88"/>
              </a:spcBef>
            </a:pP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Project:</a:t>
            </a:r>
            <a:r>
              <a:rPr sz="1600" spc="-58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101082938</a:t>
            </a:r>
            <a:r>
              <a:rPr sz="1600" spc="-79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—</a:t>
            </a:r>
            <a:r>
              <a:rPr sz="1600" spc="-15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SMART</a:t>
            </a:r>
            <a:r>
              <a:rPr sz="1600" spc="-50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—</a:t>
            </a:r>
            <a:r>
              <a:rPr sz="1600" spc="-15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ERASMUS-EDU-2022-CBHE</a:t>
            </a:r>
            <a:endParaRPr sz="1600" dirty="0">
              <a:latin typeface="Century Gothic"/>
              <a:cs typeface="Century Gothic"/>
            </a:endParaRPr>
          </a:p>
          <a:p>
            <a:pPr marL="12700">
              <a:lnSpc>
                <a:spcPts val="1910"/>
              </a:lnSpc>
              <a:spcBef>
                <a:spcPts val="37"/>
              </a:spcBef>
            </a:pP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Views</a:t>
            </a:r>
            <a:r>
              <a:rPr sz="1600" spc="-44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and</a:t>
            </a:r>
            <a:r>
              <a:rPr sz="1600" spc="-31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opinions</a:t>
            </a:r>
            <a:r>
              <a:rPr sz="1600" spc="-63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expressed</a:t>
            </a:r>
            <a:r>
              <a:rPr sz="1600" spc="-77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are</a:t>
            </a:r>
            <a:r>
              <a:rPr sz="1600" spc="-26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however</a:t>
            </a:r>
            <a:r>
              <a:rPr sz="1600" spc="-67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those</a:t>
            </a:r>
            <a:r>
              <a:rPr sz="1600" spc="-42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of</a:t>
            </a:r>
            <a:r>
              <a:rPr sz="1600" spc="-15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the</a:t>
            </a:r>
            <a:r>
              <a:rPr sz="1600" spc="-25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author(s)</a:t>
            </a:r>
            <a:r>
              <a:rPr sz="1600" spc="-69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only</a:t>
            </a:r>
            <a:r>
              <a:rPr sz="1600" spc="-31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and</a:t>
            </a:r>
            <a:r>
              <a:rPr sz="1600" spc="-31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do</a:t>
            </a:r>
            <a:r>
              <a:rPr sz="1600" spc="-21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not</a:t>
            </a:r>
            <a:r>
              <a:rPr sz="1600" spc="-25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necessarily reflect</a:t>
            </a:r>
            <a:r>
              <a:rPr sz="1600" spc="-49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those</a:t>
            </a:r>
            <a:r>
              <a:rPr sz="1600" spc="-42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of</a:t>
            </a:r>
            <a:r>
              <a:rPr sz="1600" spc="-15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the</a:t>
            </a:r>
            <a:r>
              <a:rPr sz="1600" spc="-25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European</a:t>
            </a:r>
            <a:r>
              <a:rPr sz="1600" spc="-75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Union</a:t>
            </a:r>
            <a:r>
              <a:rPr sz="1600" spc="-43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or</a:t>
            </a:r>
            <a:r>
              <a:rPr sz="1600" spc="-15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the</a:t>
            </a:r>
            <a:r>
              <a:rPr sz="1600" spc="-25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European</a:t>
            </a:r>
            <a:r>
              <a:rPr sz="1600" spc="-75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Education</a:t>
            </a:r>
            <a:r>
              <a:rPr sz="1600" spc="-79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and</a:t>
            </a:r>
            <a:r>
              <a:rPr sz="1600" spc="-31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Culture</a:t>
            </a:r>
            <a:r>
              <a:rPr sz="1600" spc="-56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Executive</a:t>
            </a:r>
            <a:r>
              <a:rPr sz="1600" spc="-74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Agency. Neither</a:t>
            </a:r>
            <a:r>
              <a:rPr sz="1600" spc="-55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the</a:t>
            </a:r>
            <a:r>
              <a:rPr sz="1600" spc="-25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European</a:t>
            </a:r>
            <a:r>
              <a:rPr sz="1600" spc="-75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Union</a:t>
            </a:r>
            <a:r>
              <a:rPr sz="1600" spc="-43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nor</a:t>
            </a:r>
            <a:r>
              <a:rPr sz="1600" spc="-25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the</a:t>
            </a:r>
            <a:r>
              <a:rPr sz="1600" spc="-25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granting</a:t>
            </a:r>
            <a:r>
              <a:rPr sz="1600" spc="-65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authority</a:t>
            </a:r>
            <a:r>
              <a:rPr sz="1600" spc="-68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can</a:t>
            </a:r>
            <a:r>
              <a:rPr sz="1600" spc="-30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be</a:t>
            </a:r>
            <a:r>
              <a:rPr sz="1600" spc="-21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held</a:t>
            </a:r>
            <a:r>
              <a:rPr sz="1600" spc="-34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responsible</a:t>
            </a:r>
            <a:r>
              <a:rPr sz="1600" spc="-86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for</a:t>
            </a:r>
            <a:r>
              <a:rPr sz="1600" spc="-20" dirty="0">
                <a:solidFill>
                  <a:srgbClr val="FDFDFD"/>
                </a:solidFill>
                <a:latin typeface="Century Gothic"/>
                <a:cs typeface="Century Gothic"/>
              </a:rPr>
              <a:t> </a:t>
            </a:r>
            <a:r>
              <a:rPr sz="1600" spc="0" dirty="0">
                <a:solidFill>
                  <a:srgbClr val="FDFDFD"/>
                </a:solidFill>
                <a:latin typeface="Century Gothic"/>
                <a:cs typeface="Century Gothic"/>
              </a:rPr>
              <a:t>them.</a:t>
            </a:r>
            <a:endParaRPr sz="1600" dirty="0">
              <a:latin typeface="Century Gothic"/>
              <a:cs typeface="Century Gothic"/>
            </a:endParaRPr>
          </a:p>
        </p:txBody>
      </p:sp>
      <p:sp>
        <p:nvSpPr>
          <p:cNvPr id="34" name="Rectangle 1">
            <a:extLst>
              <a:ext uri="{FF2B5EF4-FFF2-40B4-BE49-F238E27FC236}">
                <a16:creationId xmlns="" xmlns:a16="http://schemas.microsoft.com/office/drawing/2014/main" id="{C059A416-D14B-49C5-EC42-E5835C4D30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459" y="8611921"/>
            <a:ext cx="9828174" cy="692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3200" b="1" dirty="0" smtClean="0"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lang="en-GB" altLang="ja-JP" sz="2800" b="1" dirty="0" err="1" smtClean="0"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P</a:t>
            </a:r>
            <a:r>
              <a:rPr kumimoji="0" lang="en-GB" altLang="ja-JP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romovimi</a:t>
            </a:r>
            <a:r>
              <a:rPr kumimoji="0" lang="en-GB" altLang="ja-JP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lang="en-GB" altLang="ja-JP" sz="2800" b="1" dirty="0" err="1"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R</a:t>
            </a:r>
            <a:r>
              <a:rPr kumimoji="0" lang="en-GB" altLang="ja-JP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ajonal</a:t>
            </a:r>
            <a:r>
              <a:rPr kumimoji="0" lang="en-GB" altLang="ja-JP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i</a:t>
            </a:r>
            <a:r>
              <a:rPr kumimoji="0" lang="en-GB" altLang="ja-JP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lang="en-GB" altLang="ja-JP" sz="2800" b="1" dirty="0" err="1"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Q</a:t>
            </a:r>
            <a:r>
              <a:rPr kumimoji="0" lang="en-GB" altLang="ja-JP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endrës</a:t>
            </a:r>
            <a:r>
              <a:rPr kumimoji="0" lang="en-GB" altLang="ja-JP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së</a:t>
            </a:r>
            <a:r>
              <a:rPr kumimoji="0" lang="en-GB" altLang="ja-JP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Inovacionit</a:t>
            </a:r>
            <a:r>
              <a:rPr kumimoji="0" lang="en-GB" altLang="ja-JP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endParaRPr kumimoji="0" lang="en-GB" altLang="ja-JP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ja-JP" sz="3200" b="1" dirty="0">
              <a:latin typeface="Georgia" panose="02040502050405020303" pitchFamily="18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ja-JP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“</a:t>
            </a:r>
            <a:r>
              <a:rPr kumimoji="0" lang="en-GB" altLang="ja-JP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SMART CITY HUB</a:t>
            </a:r>
            <a:r>
              <a:rPr kumimoji="0" lang="en-GB" altLang="ja-JP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”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ja-JP" sz="3200" b="1" dirty="0" smtClean="0">
              <a:latin typeface="Georgia" panose="02040502050405020303" pitchFamily="18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ja-JP" sz="3200" b="1" dirty="0" smtClean="0"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20 </a:t>
            </a:r>
            <a:r>
              <a:rPr lang="en-GB" altLang="ja-JP" sz="3200" b="1" dirty="0"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Mars 2025</a:t>
            </a:r>
            <a:endParaRPr kumimoji="0" lang="en-GB" altLang="ja-JP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ja-JP" sz="2800" smtClean="0">
                <a:latin typeface="Georgia" panose="02040502050405020303" pitchFamily="18" charset="0"/>
              </a:rPr>
              <a:t>Ora </a:t>
            </a:r>
            <a:r>
              <a:rPr lang="it-IT" altLang="ja-JP" sz="2800" dirty="0">
                <a:latin typeface="Georgia" panose="02040502050405020303" pitchFamily="18" charset="0"/>
              </a:rPr>
              <a:t>11:00, Salla “Ali </a:t>
            </a:r>
            <a:r>
              <a:rPr lang="it-IT" altLang="ja-JP" sz="2800">
                <a:latin typeface="Georgia" panose="02040502050405020303" pitchFamily="18" charset="0"/>
              </a:rPr>
              <a:t>Asllani</a:t>
            </a:r>
            <a:r>
              <a:rPr lang="it-IT" altLang="ja-JP" sz="2800" smtClean="0">
                <a:latin typeface="Georgia" panose="02040502050405020303" pitchFamily="18" charset="0"/>
              </a:rPr>
              <a:t>”</a:t>
            </a:r>
            <a:endParaRPr lang="it-IT" altLang="ja-JP" sz="2800" dirty="0" smtClean="0">
              <a:latin typeface="Georgia" panose="02040502050405020303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ja-JP" sz="2800" dirty="0" smtClean="0">
                <a:latin typeface="Georgia" panose="02040502050405020303" pitchFamily="18" charset="0"/>
              </a:rPr>
              <a:t>Universiteti i Vlor</a:t>
            </a:r>
            <a:r>
              <a:rPr lang="en-GB" altLang="ja-JP" sz="2800" dirty="0"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lang="it-IT" altLang="ja-JP" sz="2800" dirty="0" smtClean="0">
                <a:latin typeface="Georgia" panose="02040502050405020303" pitchFamily="18" charset="0"/>
              </a:rPr>
              <a:t>s «Ismail Qemali»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altLang="ja-JP" sz="2800" dirty="0">
              <a:latin typeface="Georgia" panose="02040502050405020303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ja-JP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ja-JP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Qendra</a:t>
            </a:r>
            <a:r>
              <a:rPr kumimoji="0" lang="en-GB" altLang="ja-JP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e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Inovacionit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“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SMART CITY HUB</a:t>
            </a:r>
            <a:r>
              <a:rPr kumimoji="0" lang="en-GB" altLang="ja-JP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” </a:t>
            </a:r>
            <a:r>
              <a:rPr kumimoji="0" lang="en-GB" altLang="ja-JP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n</a:t>
            </a:r>
            <a:r>
              <a:rPr lang="en-GB" altLang="ja-JP" sz="2000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Departamentin</a:t>
            </a:r>
            <a:r>
              <a:rPr kumimoji="0" lang="en-GB" altLang="ja-JP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e </a:t>
            </a:r>
            <a:r>
              <a:rPr kumimoji="0" lang="en-GB" altLang="ja-JP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Biznesit</a:t>
            </a:r>
            <a:r>
              <a:rPr kumimoji="0" lang="en-GB" altLang="ja-JP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sht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partner ne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krijimin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e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një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ekosistemi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inovativ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p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r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specializim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t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zgjuar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,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dhe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zhvillimin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e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kompetencave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t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nd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rlidhura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me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inovacionin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dhe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sip</a:t>
            </a:r>
            <a:r>
              <a:rPr kumimoji="0" lang="en-GB" altLang="ja-JP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rmarrjen</a:t>
            </a:r>
            <a:r>
              <a:rPr lang="en-GB" altLang="ja-JP" sz="2000" dirty="0" smtClean="0"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ja-JP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Pjes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marrja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n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k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t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takim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ka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si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q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llim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t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p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rfshij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aktor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lokal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t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Qarkut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te</a:t>
            </a:r>
            <a:r>
              <a:rPr kumimoji="0" lang="en-GB" altLang="ja-JP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Vlor</a:t>
            </a:r>
            <a:r>
              <a:rPr lang="en-GB" altLang="ja-JP" sz="2000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s</a:t>
            </a:r>
            <a:r>
              <a:rPr kumimoji="0" lang="en-GB" altLang="ja-JP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me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q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llim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shk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mbimin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e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njohurive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,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ideve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dhe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opinioneve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,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identifikimin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e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propozimeve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dhe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aktiviteteve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n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funksion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t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adresimit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t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sfidave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n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fush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n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e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specializimit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t</a:t>
            </a:r>
            <a:r>
              <a:rPr kumimoji="0" lang="en-GB" altLang="ja-JP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zgjuar</a:t>
            </a:r>
            <a:r>
              <a:rPr kumimoji="0" lang="en-GB" altLang="ja-JP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, </a:t>
            </a:r>
            <a:r>
              <a:rPr kumimoji="0" lang="en-GB" altLang="ja-JP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si</a:t>
            </a:r>
            <a:r>
              <a:rPr kumimoji="0" lang="en-GB" altLang="ja-JP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dhe</a:t>
            </a:r>
            <a:r>
              <a:rPr kumimoji="0" lang="en-GB" altLang="ja-JP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ekspert</a:t>
            </a:r>
            <a:r>
              <a:rPr lang="en-GB" altLang="ja-JP" sz="2000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nd</a:t>
            </a:r>
            <a:r>
              <a:rPr lang="en-GB" altLang="ja-JP" sz="2000" dirty="0" err="1" smtClean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rkomb</a:t>
            </a:r>
            <a:r>
              <a:rPr lang="en-GB" altLang="ja-JP" sz="2000" dirty="0" err="1" smtClean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tar</a:t>
            </a:r>
            <a:r>
              <a:rPr lang="en-GB" altLang="ja-JP" sz="2000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n</a:t>
            </a:r>
            <a:r>
              <a:rPr lang="en-GB" altLang="ja-JP" sz="2000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k</a:t>
            </a:r>
            <a:r>
              <a:rPr lang="en-GB" altLang="ja-JP" sz="2000" dirty="0" err="1" smtClean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t</a:t>
            </a:r>
            <a:r>
              <a:rPr lang="en-GB" altLang="ja-JP" sz="2000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altLang="ja-JP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fush</a:t>
            </a:r>
            <a:r>
              <a:rPr lang="en-GB" altLang="ja-JP" sz="2000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ë</a:t>
            </a:r>
            <a:r>
              <a:rPr kumimoji="0" lang="en-GB" altLang="ja-JP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.</a:t>
            </a:r>
            <a:endParaRPr kumimoji="0" lang="en-GB" altLang="ja-JP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ja-JP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</TotalTime>
  <Words>193</Words>
  <Application>Microsoft Office PowerPoint</Application>
  <PresentationFormat>Custom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ＭＳ Ｐゴシック</vt:lpstr>
      <vt:lpstr>Arial</vt:lpstr>
      <vt:lpstr>Calibri</vt:lpstr>
      <vt:lpstr>Calibri Light</vt:lpstr>
      <vt:lpstr>Century Gothic</vt:lpstr>
      <vt:lpstr>Georgia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Enida</dc:creator>
  <cp:lastModifiedBy>Student1</cp:lastModifiedBy>
  <cp:revision>10</cp:revision>
  <cp:lastPrinted>2025-03-10T10:11:59Z</cp:lastPrinted>
  <dcterms:modified xsi:type="dcterms:W3CDTF">2025-03-13T13:52:03Z</dcterms:modified>
</cp:coreProperties>
</file>